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1" r:id="rId8"/>
    <p:sldId id="262" r:id="rId9"/>
    <p:sldId id="263" r:id="rId10"/>
    <p:sldId id="264" r:id="rId11"/>
    <p:sldId id="270" r:id="rId12"/>
    <p:sldId id="271" r:id="rId13"/>
    <p:sldId id="272" r:id="rId14"/>
    <p:sldId id="268" r:id="rId15"/>
    <p:sldId id="269" r:id="rId16"/>
    <p:sldId id="265" r:id="rId17"/>
    <p:sldId id="266" r:id="rId18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57A3D7-5AAB-4980-B679-70EA11425578}" v="13" dt="2022-12-21T19:39:55.51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42" d="100"/>
          <a:sy n="42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nu Chaurasiya" userId="49c36bbaf23d0f9c" providerId="LiveId" clId="{5157A3D7-5AAB-4980-B679-70EA11425578}"/>
    <pc:docChg chg="custSel addSld modSld sldOrd">
      <pc:chgData name="Mannu Chaurasiya" userId="49c36bbaf23d0f9c" providerId="LiveId" clId="{5157A3D7-5AAB-4980-B679-70EA11425578}" dt="2022-12-21T19:40:10.020" v="67" actId="14100"/>
      <pc:docMkLst>
        <pc:docMk/>
      </pc:docMkLst>
      <pc:sldChg chg="addSp delSp modSp new mod ord">
        <pc:chgData name="Mannu Chaurasiya" userId="49c36bbaf23d0f9c" providerId="LiveId" clId="{5157A3D7-5AAB-4980-B679-70EA11425578}" dt="2022-12-21T19:39:36.749" v="63" actId="1076"/>
        <pc:sldMkLst>
          <pc:docMk/>
          <pc:sldMk cId="2267886616" sldId="270"/>
        </pc:sldMkLst>
        <pc:spChg chg="add del mod">
          <ac:chgData name="Mannu Chaurasiya" userId="49c36bbaf23d0f9c" providerId="LiveId" clId="{5157A3D7-5AAB-4980-B679-70EA11425578}" dt="2022-12-21T19:24:21.393" v="15"/>
          <ac:spMkLst>
            <pc:docMk/>
            <pc:sldMk cId="2267886616" sldId="270"/>
            <ac:spMk id="5" creationId="{26BE54D9-D56C-A8DD-396A-C6766DFEE246}"/>
          </ac:spMkLst>
        </pc:spChg>
        <pc:spChg chg="add mod">
          <ac:chgData name="Mannu Chaurasiya" userId="49c36bbaf23d0f9c" providerId="LiveId" clId="{5157A3D7-5AAB-4980-B679-70EA11425578}" dt="2022-12-21T19:39:36.749" v="63" actId="1076"/>
          <ac:spMkLst>
            <pc:docMk/>
            <pc:sldMk cId="2267886616" sldId="270"/>
            <ac:spMk id="6" creationId="{E869FDDF-D7B0-053B-E72B-F388780372C5}"/>
          </ac:spMkLst>
        </pc:spChg>
        <pc:graphicFrameChg chg="add del mod">
          <ac:chgData name="Mannu Chaurasiya" userId="49c36bbaf23d0f9c" providerId="LiveId" clId="{5157A3D7-5AAB-4980-B679-70EA11425578}" dt="2022-12-21T19:21:42.404" v="5" actId="478"/>
          <ac:graphicFrameMkLst>
            <pc:docMk/>
            <pc:sldMk cId="2267886616" sldId="270"/>
            <ac:graphicFrameMk id="2" creationId="{177B7B32-84E1-D9D8-22AD-1DD353100A04}"/>
          </ac:graphicFrameMkLst>
        </pc:graphicFrameChg>
        <pc:picChg chg="add mod">
          <ac:chgData name="Mannu Chaurasiya" userId="49c36bbaf23d0f9c" providerId="LiveId" clId="{5157A3D7-5AAB-4980-B679-70EA11425578}" dt="2022-12-21T19:23:05.991" v="10" actId="14100"/>
          <ac:picMkLst>
            <pc:docMk/>
            <pc:sldMk cId="2267886616" sldId="270"/>
            <ac:picMk id="4" creationId="{7BEA814E-3151-B295-1604-4286AB1AE314}"/>
          </ac:picMkLst>
        </pc:picChg>
      </pc:sldChg>
      <pc:sldChg chg="addSp delSp modSp new mod">
        <pc:chgData name="Mannu Chaurasiya" userId="49c36bbaf23d0f9c" providerId="LiveId" clId="{5157A3D7-5AAB-4980-B679-70EA11425578}" dt="2022-12-21T19:26:58.461" v="46" actId="14100"/>
        <pc:sldMkLst>
          <pc:docMk/>
          <pc:sldMk cId="2517100659" sldId="271"/>
        </pc:sldMkLst>
        <pc:spChg chg="add del mod">
          <ac:chgData name="Mannu Chaurasiya" userId="49c36bbaf23d0f9c" providerId="LiveId" clId="{5157A3D7-5AAB-4980-B679-70EA11425578}" dt="2022-12-21T19:25:33.394" v="26" actId="478"/>
          <ac:spMkLst>
            <pc:docMk/>
            <pc:sldMk cId="2517100659" sldId="271"/>
            <ac:spMk id="2" creationId="{C5F4F596-1F1E-C244-1E78-0B2C1126F0D0}"/>
          </ac:spMkLst>
        </pc:spChg>
        <pc:spChg chg="add mod">
          <ac:chgData name="Mannu Chaurasiya" userId="49c36bbaf23d0f9c" providerId="LiveId" clId="{5157A3D7-5AAB-4980-B679-70EA11425578}" dt="2022-12-21T19:26:49.617" v="43" actId="1076"/>
          <ac:spMkLst>
            <pc:docMk/>
            <pc:sldMk cId="2517100659" sldId="271"/>
            <ac:spMk id="3" creationId="{15145FF3-C54D-C63F-85ED-499F0FD28815}"/>
          </ac:spMkLst>
        </pc:spChg>
        <pc:picChg chg="add mod">
          <ac:chgData name="Mannu Chaurasiya" userId="49c36bbaf23d0f9c" providerId="LiveId" clId="{5157A3D7-5AAB-4980-B679-70EA11425578}" dt="2022-12-21T19:26:58.461" v="46" actId="14100"/>
          <ac:picMkLst>
            <pc:docMk/>
            <pc:sldMk cId="2517100659" sldId="271"/>
            <ac:picMk id="5" creationId="{B4C8511F-419F-9672-8744-E1815FD7CEFB}"/>
          </ac:picMkLst>
        </pc:picChg>
        <pc:picChg chg="add mod">
          <ac:chgData name="Mannu Chaurasiya" userId="49c36bbaf23d0f9c" providerId="LiveId" clId="{5157A3D7-5AAB-4980-B679-70EA11425578}" dt="2022-12-21T19:26:54.024" v="45" actId="14100"/>
          <ac:picMkLst>
            <pc:docMk/>
            <pc:sldMk cId="2517100659" sldId="271"/>
            <ac:picMk id="7" creationId="{FD558F01-BC09-C665-6223-E6F56C431573}"/>
          </ac:picMkLst>
        </pc:picChg>
      </pc:sldChg>
      <pc:sldChg chg="addSp delSp modSp new mod">
        <pc:chgData name="Mannu Chaurasiya" userId="49c36bbaf23d0f9c" providerId="LiveId" clId="{5157A3D7-5AAB-4980-B679-70EA11425578}" dt="2022-12-21T19:40:10.020" v="67" actId="14100"/>
        <pc:sldMkLst>
          <pc:docMk/>
          <pc:sldMk cId="475748344" sldId="272"/>
        </pc:sldMkLst>
        <pc:spChg chg="add del mod">
          <ac:chgData name="Mannu Chaurasiya" userId="49c36bbaf23d0f9c" providerId="LiveId" clId="{5157A3D7-5AAB-4980-B679-70EA11425578}" dt="2022-12-21T19:38:36.016" v="51"/>
          <ac:spMkLst>
            <pc:docMk/>
            <pc:sldMk cId="475748344" sldId="272"/>
            <ac:spMk id="2" creationId="{BE09FFF3-11F1-6A31-749D-34858FAB1D5E}"/>
          </ac:spMkLst>
        </pc:spChg>
        <pc:spChg chg="add del mod">
          <ac:chgData name="Mannu Chaurasiya" userId="49c36bbaf23d0f9c" providerId="LiveId" clId="{5157A3D7-5AAB-4980-B679-70EA11425578}" dt="2022-12-21T19:39:34.605" v="62"/>
          <ac:spMkLst>
            <pc:docMk/>
            <pc:sldMk cId="475748344" sldId="272"/>
            <ac:spMk id="5" creationId="{D68D84CF-139C-FAB5-E490-79140C3D538F}"/>
          </ac:spMkLst>
        </pc:spChg>
        <pc:spChg chg="add mod">
          <ac:chgData name="Mannu Chaurasiya" userId="49c36bbaf23d0f9c" providerId="LiveId" clId="{5157A3D7-5AAB-4980-B679-70EA11425578}" dt="2022-12-21T19:40:02.770" v="66" actId="255"/>
          <ac:spMkLst>
            <pc:docMk/>
            <pc:sldMk cId="475748344" sldId="272"/>
            <ac:spMk id="6" creationId="{DECAACA1-1C13-1B6E-22DC-D90B0CDFE427}"/>
          </ac:spMkLst>
        </pc:spChg>
        <pc:picChg chg="add mod">
          <ac:chgData name="Mannu Chaurasiya" userId="49c36bbaf23d0f9c" providerId="LiveId" clId="{5157A3D7-5AAB-4980-B679-70EA11425578}" dt="2022-12-21T19:40:10.020" v="67" actId="14100"/>
          <ac:picMkLst>
            <pc:docMk/>
            <pc:sldMk cId="475748344" sldId="272"/>
            <ac:picMk id="4" creationId="{05C1A1E7-CAA1-8A67-00F9-B9877ED1399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15.21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16.0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25.6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26.23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26.77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0T16:28:27.1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133589" y="3998388"/>
            <a:ext cx="8020820" cy="1764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40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33139" y="3379224"/>
            <a:ext cx="12021720" cy="544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12/22/2022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wipe/>
  </p:transition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5" Type="http://schemas.openxmlformats.org/officeDocument/2006/relationships/customXml" Target="../ink/ink6.xml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customXml" Target="../ink/ink1.xml"/><Relationship Id="rId14" Type="http://schemas.openxmlformats.org/officeDocument/2006/relationships/customXml" Target="../ink/ink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.png"/><Relationship Id="rId7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5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3.png"/><Relationship Id="rId7" Type="http://schemas.openxmlformats.org/officeDocument/2006/relationships/image" Target="../media/image3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10" Type="http://schemas.openxmlformats.org/officeDocument/2006/relationships/image" Target="../media/image11.jpeg"/><Relationship Id="rId4" Type="http://schemas.openxmlformats.org/officeDocument/2006/relationships/image" Target="../media/image14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72" y="5804956"/>
              <a:ext cx="2285999" cy="2285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4000" y="8306366"/>
              <a:ext cx="952499" cy="9524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28700" y="5793343"/>
            <a:ext cx="16192500" cy="17402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br>
              <a:rPr lang="en-IN" sz="5600" dirty="0">
                <a:latin typeface="Lucida Sans Unicode"/>
                <a:cs typeface="Lucida Sans Unicode"/>
              </a:rPr>
            </a:br>
            <a:endParaRPr sz="5600" dirty="0">
              <a:latin typeface="Lucida Sans Unicode"/>
              <a:cs typeface="Lucida Sans Unicod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F3EF57-109D-3B59-0D48-1910E09F78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087" y="123263"/>
            <a:ext cx="16137105" cy="53428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470225C-4F80-C47F-7A8C-59755C58834E}"/>
                  </a:ext>
                </a:extLst>
              </p14:cNvPr>
              <p14:cNvContentPartPr/>
              <p14:nvPr/>
            </p14:nvContentPartPr>
            <p14:xfrm>
              <a:off x="-2906974" y="1632729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470225C-4F80-C47F-7A8C-59755C58834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915614" y="1624089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2DC0BA-5C26-911A-F364-515BC109AD41}"/>
                  </a:ext>
                </a:extLst>
              </p14:cNvPr>
              <p14:cNvContentPartPr/>
              <p14:nvPr/>
            </p14:nvContentPartPr>
            <p14:xfrm>
              <a:off x="-2906974" y="1632729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2DC0BA-5C26-911A-F364-515BC109AD4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2915614" y="1624089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0AA3680-62DB-1E8D-548A-E9E8CB453602}"/>
              </a:ext>
            </a:extLst>
          </p:cNvPr>
          <p:cNvGrpSpPr/>
          <p:nvPr/>
        </p:nvGrpSpPr>
        <p:grpSpPr>
          <a:xfrm>
            <a:off x="14271146" y="7429809"/>
            <a:ext cx="360" cy="360"/>
            <a:chOff x="14271146" y="742980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98E8436E-CD68-5DD3-6486-7673E42DD3A9}"/>
                    </a:ext>
                  </a:extLst>
                </p14:cNvPr>
                <p14:cNvContentPartPr/>
                <p14:nvPr/>
              </p14:nvContentPartPr>
              <p14:xfrm>
                <a:off x="14271146" y="7429809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98E8436E-CD68-5DD3-6486-7673E42DD3A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62146" y="74208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7B1B5E8-0A1D-4571-A64C-4F7F19C20B29}"/>
                    </a:ext>
                  </a:extLst>
                </p14:cNvPr>
                <p14:cNvContentPartPr/>
                <p14:nvPr/>
              </p14:nvContentPartPr>
              <p14:xfrm>
                <a:off x="14271146" y="7429809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7B1B5E8-0A1D-4571-A64C-4F7F19C20B2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4262146" y="742080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C116104-05AC-BBDE-65AC-9B69168D420B}"/>
              </a:ext>
            </a:extLst>
          </p:cNvPr>
          <p:cNvGrpSpPr/>
          <p:nvPr/>
        </p:nvGrpSpPr>
        <p:grpSpPr>
          <a:xfrm>
            <a:off x="5143346" y="5715129"/>
            <a:ext cx="360" cy="360"/>
            <a:chOff x="5143346" y="5715129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4BC49A8-50A9-38BE-C43E-4442E63F1869}"/>
                    </a:ext>
                  </a:extLst>
                </p14:cNvPr>
                <p14:cNvContentPartPr/>
                <p14:nvPr/>
              </p14:nvContentPartPr>
              <p14:xfrm>
                <a:off x="5143346" y="5715129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4BC49A8-50A9-38BE-C43E-4442E63F186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34706" y="57064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C7CBC4C-A286-2866-2D1D-1891CB786BED}"/>
                    </a:ext>
                  </a:extLst>
                </p14:cNvPr>
                <p14:cNvContentPartPr/>
                <p14:nvPr/>
              </p14:nvContentPartPr>
              <p14:xfrm>
                <a:off x="5143346" y="5715129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C7CBC4C-A286-2866-2D1D-1891CB786B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134706" y="5706489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50A0CFA-8777-A2B9-0669-0F15F56D8D08}"/>
              </a:ext>
            </a:extLst>
          </p:cNvPr>
          <p:cNvSpPr txBox="1"/>
          <p:nvPr/>
        </p:nvSpPr>
        <p:spPr>
          <a:xfrm flipH="1">
            <a:off x="685800" y="6663452"/>
            <a:ext cx="16192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400" dirty="0">
                <a:solidFill>
                  <a:schemeClr val="bg1"/>
                </a:solidFill>
              </a:rPr>
              <a:t>PROJECT NAME– FAKE NEWS DETECTION</a:t>
            </a:r>
          </a:p>
          <a:p>
            <a:r>
              <a:rPr lang="en-IN" sz="5400" dirty="0">
                <a:solidFill>
                  <a:schemeClr val="bg1"/>
                </a:solidFill>
              </a:rPr>
              <a:t>MENTOR—MS SHREYA MAM</a:t>
            </a:r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3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3080674" y="2569211"/>
            <a:ext cx="4944110" cy="7984490"/>
            <a:chOff x="13344467" y="1574884"/>
            <a:chExt cx="4944110" cy="798449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5954" y="1991461"/>
              <a:ext cx="3152043" cy="6299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4467" y="1574884"/>
              <a:ext cx="3391596" cy="3391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474021" y="6167699"/>
              <a:ext cx="3391596" cy="3391583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2274373" y="1780851"/>
            <a:ext cx="574167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155" dirty="0">
                <a:latin typeface="Lucida Sans Unicode"/>
                <a:cs typeface="Lucida Sans Unicode"/>
              </a:rPr>
              <a:t>Implementation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529" y="3093026"/>
            <a:ext cx="12844145" cy="6858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753110" marR="5080" indent="-741045">
              <a:lnSpc>
                <a:spcPct val="100000"/>
              </a:lnSpc>
              <a:spcBef>
                <a:spcPts val="135"/>
              </a:spcBef>
              <a:tabLst>
                <a:tab pos="768350" algn="l"/>
              </a:tabLst>
            </a:pPr>
            <a:r>
              <a:rPr sz="21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---&gt;		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dataset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we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working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two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types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Lucida Sans Unicode"/>
                <a:cs typeface="Lucida Sans Unicode"/>
              </a:rPr>
              <a:t>one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10" dirty="0">
                <a:solidFill>
                  <a:srgbClr val="FFFFFF"/>
                </a:solidFill>
                <a:latin typeface="Lucida Sans Unicode"/>
                <a:cs typeface="Lucida Sans Unicode"/>
              </a:rPr>
              <a:t>them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Lucida Sans Unicode"/>
                <a:cs typeface="Lucida Sans Unicode"/>
              </a:rPr>
              <a:t>true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false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70" dirty="0">
                <a:solidFill>
                  <a:srgbClr val="FFFFFF"/>
                </a:solidFill>
                <a:latin typeface="Lucida Sans Unicode"/>
                <a:cs typeface="Lucida Sans Unicode"/>
              </a:rPr>
              <a:t>data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which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150" spc="-6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represented</a:t>
            </a:r>
            <a:r>
              <a:rPr sz="2150" spc="-10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14" dirty="0">
                <a:solidFill>
                  <a:srgbClr val="FFFFFF"/>
                </a:solidFill>
                <a:latin typeface="Lucida Sans Unicode"/>
                <a:cs typeface="Lucida Sans Unicode"/>
              </a:rPr>
              <a:t>by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IN" sz="21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1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IN" sz="2150" spc="-665" dirty="0">
                <a:solidFill>
                  <a:srgbClr val="FFFFFF"/>
                </a:solidFill>
                <a:latin typeface="Lucida Sans Unicode"/>
                <a:cs typeface="Lucida Sans Unicode"/>
              </a:rPr>
              <a:t>0</a:t>
            </a:r>
            <a:endParaRPr sz="215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385" y="4780033"/>
            <a:ext cx="12972415" cy="2192267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08610" marR="5080" indent="-296545">
              <a:lnSpc>
                <a:spcPct val="100000"/>
              </a:lnSpc>
              <a:spcBef>
                <a:spcPts val="135"/>
              </a:spcBef>
              <a:tabLst>
                <a:tab pos="1263650" algn="l"/>
                <a:tab pos="1368425" algn="l"/>
                <a:tab pos="1785620" algn="l"/>
                <a:tab pos="1861820" algn="l"/>
                <a:tab pos="4240530" algn="l"/>
                <a:tab pos="5593715" algn="l"/>
                <a:tab pos="6192520" algn="l"/>
                <a:tab pos="6890384" algn="l"/>
                <a:tab pos="8090534" algn="l"/>
                <a:tab pos="9932670" algn="l"/>
                <a:tab pos="10543540" algn="l"/>
                <a:tab pos="12309475" algn="l"/>
              </a:tabLst>
            </a:pPr>
            <a:r>
              <a:rPr sz="21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---&gt;</a:t>
            </a:r>
            <a:r>
              <a:rPr sz="2150" spc="-4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5" dirty="0">
                <a:solidFill>
                  <a:srgbClr val="FFFFFF"/>
                </a:solidFill>
                <a:latin typeface="Lucida Sans Unicode"/>
                <a:cs typeface="Lucida Sans Unicode"/>
              </a:rPr>
              <a:t>For	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		</a:t>
            </a:r>
            <a:r>
              <a:rPr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implementation	</a:t>
            </a:r>
            <a:r>
              <a:rPr sz="2150" spc="30" dirty="0">
                <a:solidFill>
                  <a:srgbClr val="FFFFFF"/>
                </a:solidFill>
                <a:latin typeface="Lucida Sans Unicode"/>
                <a:cs typeface="Lucida Sans Unicode"/>
              </a:rPr>
              <a:t>purpose,	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	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four	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existing	</a:t>
            </a:r>
            <a:r>
              <a:rPr sz="21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approaches	</a:t>
            </a:r>
            <a:r>
              <a:rPr sz="21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are	</a:t>
            </a:r>
            <a:r>
              <a:rPr sz="21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considered.	</a:t>
            </a:r>
            <a:r>
              <a:rPr sz="21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sz="2150" spc="1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2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results		</a:t>
            </a:r>
            <a:r>
              <a:rPr sz="2150" dirty="0">
                <a:solidFill>
                  <a:srgbClr val="FFFFFF"/>
                </a:solidFill>
                <a:latin typeface="Lucida Sans Unicode"/>
                <a:cs typeface="Lucida Sans Unicode"/>
              </a:rPr>
              <a:t>of	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three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models(</a:t>
            </a:r>
            <a:r>
              <a:rPr lang="en-IN" sz="21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RFC,DT</a:t>
            </a:r>
            <a:r>
              <a:rPr sz="21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,</a:t>
            </a:r>
            <a:r>
              <a:rPr lang="en-IN" sz="21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GBC</a:t>
            </a:r>
            <a:r>
              <a:rPr sz="2150" spc="5" dirty="0">
                <a:solidFill>
                  <a:srgbClr val="FFFFFF"/>
                </a:solidFill>
                <a:latin typeface="Lucida Sans Unicode"/>
                <a:cs typeface="Lucida Sans Unicode"/>
              </a:rPr>
              <a:t>,NAIVE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BA</a:t>
            </a:r>
            <a:r>
              <a:rPr lang="en-IN"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YES</a:t>
            </a:r>
            <a:r>
              <a:rPr sz="2150" spc="65" dirty="0">
                <a:solidFill>
                  <a:srgbClr val="FFFFFF"/>
                </a:solidFill>
                <a:latin typeface="Lucida Sans Unicode"/>
                <a:cs typeface="Lucida Sans Unicode"/>
              </a:rPr>
              <a:t>)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25" dirty="0">
                <a:solidFill>
                  <a:srgbClr val="FFFFFF"/>
                </a:solidFill>
                <a:latin typeface="Lucida Sans Unicode"/>
                <a:cs typeface="Lucida Sans Unicode"/>
              </a:rPr>
              <a:t>are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45" dirty="0">
                <a:solidFill>
                  <a:srgbClr val="FFFFFF"/>
                </a:solidFill>
                <a:latin typeface="Lucida Sans Unicode"/>
                <a:cs typeface="Lucida Sans Unicode"/>
              </a:rPr>
              <a:t>compared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25" dirty="0">
                <a:solidFill>
                  <a:srgbClr val="FFFFFF"/>
                </a:solidFill>
                <a:latin typeface="Lucida Sans Unicode"/>
                <a:cs typeface="Lucida Sans Unicode"/>
              </a:rPr>
              <a:t>with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proposed</a:t>
            </a:r>
            <a:r>
              <a:rPr sz="21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model,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50" dirty="0">
                <a:solidFill>
                  <a:srgbClr val="FFFFFF"/>
                </a:solidFill>
                <a:latin typeface="Lucida Sans Unicode"/>
                <a:cs typeface="Lucida Sans Unicode"/>
              </a:rPr>
              <a:t>it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sz="2150" spc="-66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Lucida Sans Unicode"/>
                <a:cs typeface="Lucida Sans Unicode"/>
              </a:rPr>
              <a:t>found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lang="en-IN"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accuracy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60" dirty="0">
                <a:solidFill>
                  <a:srgbClr val="FFFFFF"/>
                </a:solidFill>
                <a:latin typeface="Lucida Sans Unicode"/>
                <a:cs typeface="Lucida Sans Unicode"/>
              </a:rPr>
              <a:t>among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top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IN" sz="2150" spc="-30" dirty="0">
                <a:solidFill>
                  <a:srgbClr val="FFFFFF"/>
                </a:solidFill>
                <a:latin typeface="Lucida Sans Unicode"/>
                <a:cs typeface="Lucida Sans Unicode"/>
              </a:rPr>
              <a:t>20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10" dirty="0">
                <a:solidFill>
                  <a:srgbClr val="FFFFFF"/>
                </a:solidFill>
                <a:latin typeface="Lucida Sans Unicode"/>
                <a:cs typeface="Lucida Sans Unicode"/>
              </a:rPr>
              <a:t>results.</a:t>
            </a:r>
            <a:endParaRPr sz="2150" dirty="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3300" dirty="0">
              <a:latin typeface="Lucida Sans Unicode"/>
              <a:cs typeface="Lucida Sans Unicode"/>
            </a:endParaRPr>
          </a:p>
          <a:p>
            <a:pPr marL="456565" marR="383540" indent="-444500">
              <a:lnSpc>
                <a:spcPct val="100000"/>
              </a:lnSpc>
            </a:pPr>
            <a:r>
              <a:rPr sz="2150" spc="-165" dirty="0">
                <a:solidFill>
                  <a:srgbClr val="FFFFFF"/>
                </a:solidFill>
                <a:latin typeface="Lucida Sans Unicode"/>
                <a:cs typeface="Lucida Sans Unicode"/>
              </a:rPr>
              <a:t>---&gt;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0" dirty="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demonstration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-20" dirty="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05" dirty="0">
                <a:solidFill>
                  <a:srgbClr val="FFFFFF"/>
                </a:solidFill>
                <a:latin typeface="Lucida Sans Unicode"/>
                <a:cs typeface="Lucida Sans Unicode"/>
              </a:rPr>
              <a:t>done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40" dirty="0">
                <a:solidFill>
                  <a:srgbClr val="FFFFFF"/>
                </a:solidFill>
                <a:latin typeface="Lucida Sans Unicode"/>
                <a:cs typeface="Lucida Sans Unicode"/>
              </a:rPr>
              <a:t>using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python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00" dirty="0">
                <a:solidFill>
                  <a:srgbClr val="FFFFFF"/>
                </a:solidFill>
                <a:latin typeface="Lucida Sans Unicode"/>
                <a:cs typeface="Lucida Sans Unicode"/>
              </a:rPr>
              <a:t>programming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Lucida Sans Unicode"/>
                <a:cs typeface="Lucida Sans Unicode"/>
              </a:rPr>
              <a:t>on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lang="en-IN" sz="2150" spc="80" dirty="0" err="1">
                <a:solidFill>
                  <a:srgbClr val="FFFFFF"/>
                </a:solidFill>
                <a:latin typeface="Lucida Sans Unicode"/>
                <a:cs typeface="Lucida Sans Unicode"/>
              </a:rPr>
              <a:t>jupyter</a:t>
            </a:r>
            <a:r>
              <a:rPr lang="en-IN" sz="2150" spc="80" dirty="0">
                <a:solidFill>
                  <a:srgbClr val="FFFFFF"/>
                </a:solidFill>
                <a:latin typeface="Lucida Sans Unicode"/>
                <a:cs typeface="Lucida Sans Unicode"/>
              </a:rPr>
              <a:t> notebook</a:t>
            </a:r>
            <a:r>
              <a:rPr lang="en-IN" sz="2150" spc="-9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55" dirty="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sz="2150" spc="-95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Lucida Sans Unicode"/>
                <a:cs typeface="Lucida Sans Unicode"/>
              </a:rPr>
              <a:t>some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135" dirty="0">
                <a:solidFill>
                  <a:srgbClr val="FFFFFF"/>
                </a:solidFill>
                <a:latin typeface="Lucida Sans Unicode"/>
                <a:cs typeface="Lucida Sans Unicode"/>
              </a:rPr>
              <a:t>machine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55" dirty="0">
                <a:solidFill>
                  <a:srgbClr val="FFFFFF"/>
                </a:solidFill>
                <a:latin typeface="Lucida Sans Unicode"/>
                <a:cs typeface="Lucida Sans Unicode"/>
              </a:rPr>
              <a:t>learning</a:t>
            </a:r>
            <a:r>
              <a:rPr sz="2150" spc="-10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algorithm</a:t>
            </a:r>
            <a:r>
              <a:rPr lang="en-IN" sz="2150" spc="60" dirty="0">
                <a:solidFill>
                  <a:srgbClr val="FFFFFF"/>
                </a:solidFill>
                <a:latin typeface="Lucida Sans Unicode"/>
                <a:cs typeface="Lucida Sans Unicode"/>
              </a:rPr>
              <a:t> and python libraries</a:t>
            </a:r>
            <a:endParaRPr sz="2150" dirty="0">
              <a:latin typeface="Lucida Sans Unicode"/>
              <a:cs typeface="Lucida Sans Unicode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1EFA774-F882-CD0B-1B18-BD2DFF3F8B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779" y="171449"/>
            <a:ext cx="2488241" cy="2488241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BEA814E-3151-B295-1604-4286AB1A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324101"/>
            <a:ext cx="15392400" cy="70490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69FDDF-D7B0-053B-E72B-F388780372C5}"/>
              </a:ext>
            </a:extLst>
          </p:cNvPr>
          <p:cNvSpPr txBox="1"/>
          <p:nvPr/>
        </p:nvSpPr>
        <p:spPr>
          <a:xfrm flipH="1">
            <a:off x="3276600" y="601980"/>
            <a:ext cx="78333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Snapshot And </a:t>
            </a:r>
            <a:r>
              <a:rPr lang="en-IN" sz="4000" dirty="0">
                <a:solidFill>
                  <a:schemeClr val="bg1">
                    <a:lumMod val="95000"/>
                  </a:schemeClr>
                </a:solidFill>
              </a:rPr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226788661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145FF3-C54D-C63F-85ED-499F0FD28815}"/>
              </a:ext>
            </a:extLst>
          </p:cNvPr>
          <p:cNvSpPr txBox="1"/>
          <p:nvPr/>
        </p:nvSpPr>
        <p:spPr>
          <a:xfrm>
            <a:off x="5892875" y="274846"/>
            <a:ext cx="7513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Snapshot And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C8511F-419F-9672-8744-E1815FD7CE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1257300"/>
            <a:ext cx="8890148" cy="8747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558F01-BC09-C665-6223-E6F56C431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2" y="1257300"/>
            <a:ext cx="8890148" cy="893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0065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1A1E7-CAA1-8A67-00F9-B9877ED139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65" y="2019300"/>
            <a:ext cx="16970469" cy="76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AACA1-1C13-1B6E-22DC-D90B0CDFE427}"/>
              </a:ext>
            </a:extLst>
          </p:cNvPr>
          <p:cNvSpPr txBox="1"/>
          <p:nvPr/>
        </p:nvSpPr>
        <p:spPr>
          <a:xfrm>
            <a:off x="5029200" y="647700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>
                <a:solidFill>
                  <a:schemeClr val="bg1">
                    <a:lumMod val="95000"/>
                  </a:schemeClr>
                </a:solidFill>
              </a:rPr>
              <a:t>Snapshot And Outcome</a:t>
            </a:r>
            <a:endParaRPr lang="en-IN" sz="36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748344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0CD247-5926-FEAA-3E49-842C99087DFA}"/>
              </a:ext>
            </a:extLst>
          </p:cNvPr>
          <p:cNvSpPr txBox="1"/>
          <p:nvPr/>
        </p:nvSpPr>
        <p:spPr>
          <a:xfrm>
            <a:off x="3657600" y="362694"/>
            <a:ext cx="84886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Snapshot And Outcome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448CBF-304A-895D-5B7A-96F945793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8103453"/>
            <a:ext cx="6172200" cy="2095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3E0977-576C-E56D-A90C-8454BEB29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9" y="3086100"/>
            <a:ext cx="17638882" cy="48850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16D8F-3F83-9E35-E697-3500E58942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2400" y="352026"/>
            <a:ext cx="2353074" cy="235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096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731F3D-B051-061E-BEC5-F8827B54E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13517"/>
            <a:ext cx="16079249" cy="57890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8327E0-5B10-8D6F-7282-E5C165E51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31484"/>
            <a:ext cx="6705600" cy="26255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BF24C1-3EC2-451A-6DAA-38BF6B098C2F}"/>
              </a:ext>
            </a:extLst>
          </p:cNvPr>
          <p:cNvSpPr txBox="1"/>
          <p:nvPr/>
        </p:nvSpPr>
        <p:spPr>
          <a:xfrm flipH="1">
            <a:off x="3962400" y="49530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solidFill>
                  <a:schemeClr val="bg1">
                    <a:lumMod val="95000"/>
                  </a:schemeClr>
                </a:solidFill>
              </a:rPr>
              <a:t>Snapshot And Outcome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2E1705-F4BA-F76A-E2B9-4783DC760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8117" y="266700"/>
            <a:ext cx="2301283" cy="230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51698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3"/>
            <a:ext cx="542925" cy="542925"/>
            <a:chOff x="1028700" y="1028703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3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40177" y="1028703"/>
            <a:ext cx="952499" cy="9524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49955" y="1075822"/>
            <a:ext cx="721804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5600" b="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5600" b="0" spc="55" dirty="0">
                <a:solidFill>
                  <a:srgbClr val="171616"/>
                </a:solidFill>
                <a:latin typeface="Lucida Sans Unicode"/>
                <a:cs typeface="Lucida Sans Unicode"/>
              </a:rPr>
              <a:t>Q</a:t>
            </a:r>
            <a:r>
              <a:rPr sz="5600" b="0" spc="-110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5600" b="0" spc="-245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5600" b="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5600" b="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5600" b="0" spc="-24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5600" b="0" spc="-2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5600" b="0" spc="265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5600" b="0" spc="45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5600" b="0" spc="-185" dirty="0">
                <a:solidFill>
                  <a:srgbClr val="171616"/>
                </a:solidFill>
                <a:latin typeface="Lucida Sans Unicode"/>
                <a:cs typeface="Lucida Sans Unicode"/>
              </a:rPr>
              <a:t>F</a:t>
            </a:r>
            <a:r>
              <a:rPr sz="5600" b="0" spc="-52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5600" b="0" spc="670" dirty="0">
                <a:solidFill>
                  <a:srgbClr val="171616"/>
                </a:solidFill>
                <a:latin typeface="Lucida Sans Unicode"/>
                <a:cs typeface="Lucida Sans Unicode"/>
              </a:rPr>
              <a:t>W</a:t>
            </a:r>
            <a:r>
              <a:rPr sz="5600" b="0" spc="-95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5600" b="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5600" b="0" spc="-16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endParaRPr sz="56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57503" y="2345719"/>
            <a:ext cx="12487163" cy="7753432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728980">
              <a:lnSpc>
                <a:spcPct val="100000"/>
              </a:lnSpc>
              <a:spcBef>
                <a:spcPts val="90"/>
              </a:spcBef>
            </a:pPr>
            <a:r>
              <a:rPr spc="-145" dirty="0"/>
              <a:t>OPERATING</a:t>
            </a:r>
            <a:r>
              <a:rPr spc="-35" dirty="0"/>
              <a:t> </a:t>
            </a:r>
            <a:r>
              <a:rPr spc="-130" dirty="0"/>
              <a:t>SYSTEM--WINDOWS</a:t>
            </a:r>
            <a:r>
              <a:rPr spc="-30" dirty="0"/>
              <a:t> </a:t>
            </a:r>
            <a:r>
              <a:rPr spc="85" dirty="0"/>
              <a:t>10/11</a:t>
            </a:r>
            <a:r>
              <a:rPr spc="-30" dirty="0"/>
              <a:t> </a:t>
            </a:r>
            <a:r>
              <a:rPr spc="-170" dirty="0"/>
              <a:t>OR</a:t>
            </a:r>
            <a:r>
              <a:rPr spc="-30" dirty="0"/>
              <a:t> </a:t>
            </a:r>
            <a:r>
              <a:rPr spc="-65" dirty="0"/>
              <a:t>LINUX</a:t>
            </a:r>
          </a:p>
          <a:p>
            <a:pPr marL="716280">
              <a:lnSpc>
                <a:spcPct val="100000"/>
              </a:lnSpc>
              <a:spcBef>
                <a:spcPts val="20"/>
              </a:spcBef>
            </a:pPr>
            <a:endParaRPr sz="3700"/>
          </a:p>
          <a:p>
            <a:pPr marL="728980">
              <a:lnSpc>
                <a:spcPct val="100000"/>
              </a:lnSpc>
            </a:pPr>
            <a:r>
              <a:rPr sz="3200" spc="-70" dirty="0"/>
              <a:t>PROGRAMMING</a:t>
            </a:r>
            <a:r>
              <a:rPr sz="3200" spc="-30" dirty="0"/>
              <a:t> </a:t>
            </a:r>
            <a:r>
              <a:rPr sz="3200" spc="-100" dirty="0"/>
              <a:t>LANGUAGE--</a:t>
            </a:r>
            <a:r>
              <a:rPr sz="3200" spc="-30" dirty="0"/>
              <a:t> </a:t>
            </a:r>
            <a:r>
              <a:rPr sz="3200" spc="-100" dirty="0"/>
              <a:t>PYTHON</a:t>
            </a:r>
            <a:endParaRPr sz="3200"/>
          </a:p>
          <a:p>
            <a:pPr marL="716280">
              <a:lnSpc>
                <a:spcPct val="100000"/>
              </a:lnSpc>
              <a:spcBef>
                <a:spcPts val="10"/>
              </a:spcBef>
            </a:pPr>
            <a:endParaRPr sz="3900"/>
          </a:p>
          <a:p>
            <a:pPr marL="834390" marR="356235" indent="-106045">
              <a:lnSpc>
                <a:spcPct val="115300"/>
              </a:lnSpc>
            </a:pPr>
            <a:r>
              <a:rPr sz="3200" spc="-100" dirty="0"/>
              <a:t>PYTHON</a:t>
            </a:r>
            <a:r>
              <a:rPr sz="3200" spc="-30" dirty="0"/>
              <a:t> </a:t>
            </a:r>
            <a:r>
              <a:rPr sz="3200" spc="-160" dirty="0"/>
              <a:t>LIBRARIES--</a:t>
            </a:r>
            <a:r>
              <a:rPr sz="3200" spc="-35" dirty="0"/>
              <a:t> </a:t>
            </a:r>
            <a:r>
              <a:rPr sz="3200" spc="-110" dirty="0"/>
              <a:t>NUMPY,PANDAS,METPLOTLIB,SCIKIT </a:t>
            </a:r>
            <a:r>
              <a:rPr sz="3200" spc="-835" dirty="0"/>
              <a:t> </a:t>
            </a:r>
            <a:r>
              <a:rPr sz="3200" spc="-165" dirty="0"/>
              <a:t>LEARN</a:t>
            </a:r>
            <a:endParaRPr sz="3200"/>
          </a:p>
          <a:p>
            <a:pPr marL="716280">
              <a:lnSpc>
                <a:spcPct val="100000"/>
              </a:lnSpc>
              <a:spcBef>
                <a:spcPts val="5"/>
              </a:spcBef>
            </a:pPr>
            <a:endParaRPr sz="4350"/>
          </a:p>
          <a:p>
            <a:pPr marL="728980">
              <a:lnSpc>
                <a:spcPct val="100000"/>
              </a:lnSpc>
            </a:pPr>
            <a:r>
              <a:rPr sz="3200" spc="-125" dirty="0"/>
              <a:t>DATABSE--MY</a:t>
            </a:r>
            <a:r>
              <a:rPr sz="3200" spc="-50" dirty="0"/>
              <a:t> </a:t>
            </a:r>
            <a:r>
              <a:rPr sz="3200" spc="-5" dirty="0"/>
              <a:t>SQL/MONGO</a:t>
            </a:r>
            <a:r>
              <a:rPr sz="3200" spc="-45" dirty="0"/>
              <a:t> </a:t>
            </a:r>
            <a:r>
              <a:rPr sz="3200" spc="-20" dirty="0"/>
              <a:t>DB</a:t>
            </a:r>
            <a:endParaRPr sz="3200"/>
          </a:p>
          <a:p>
            <a:pPr marL="728980" marR="5080">
              <a:lnSpc>
                <a:spcPts val="4430"/>
              </a:lnSpc>
              <a:spcBef>
                <a:spcPts val="95"/>
              </a:spcBef>
            </a:pPr>
            <a:r>
              <a:rPr sz="3200" spc="-45" dirty="0"/>
              <a:t>MAINLY</a:t>
            </a:r>
            <a:r>
              <a:rPr sz="3200" spc="-25" dirty="0"/>
              <a:t> </a:t>
            </a:r>
            <a:r>
              <a:rPr sz="3200" spc="-165" dirty="0"/>
              <a:t>THE</a:t>
            </a:r>
            <a:r>
              <a:rPr sz="3200" spc="-20" dirty="0"/>
              <a:t> </a:t>
            </a:r>
            <a:r>
              <a:rPr sz="3200" spc="-190" dirty="0"/>
              <a:t>DATASET</a:t>
            </a:r>
            <a:r>
              <a:rPr sz="3200" spc="-20" dirty="0"/>
              <a:t> </a:t>
            </a:r>
            <a:r>
              <a:rPr sz="3200" spc="-190" dirty="0"/>
              <a:t>IS</a:t>
            </a:r>
            <a:r>
              <a:rPr sz="3200" spc="-20" dirty="0"/>
              <a:t> </a:t>
            </a:r>
            <a:r>
              <a:rPr sz="3200" spc="-145" dirty="0"/>
              <a:t>TAKEN</a:t>
            </a:r>
            <a:r>
              <a:rPr sz="3200" spc="-20" dirty="0"/>
              <a:t> </a:t>
            </a:r>
            <a:r>
              <a:rPr sz="3200" spc="-105" dirty="0"/>
              <a:t>FROM</a:t>
            </a:r>
            <a:r>
              <a:rPr sz="3200" spc="-20" dirty="0"/>
              <a:t> </a:t>
            </a:r>
            <a:r>
              <a:rPr sz="3200" spc="-165" dirty="0"/>
              <a:t>THE</a:t>
            </a:r>
            <a:r>
              <a:rPr sz="3200" spc="-20" dirty="0"/>
              <a:t> </a:t>
            </a:r>
            <a:r>
              <a:rPr sz="3200" spc="-180" dirty="0"/>
              <a:t>KAGGLE</a:t>
            </a:r>
            <a:r>
              <a:rPr sz="3200" spc="-20" dirty="0"/>
              <a:t> </a:t>
            </a:r>
            <a:r>
              <a:rPr sz="3200" spc="55" dirty="0"/>
              <a:t>IN</a:t>
            </a:r>
            <a:r>
              <a:rPr sz="3200" spc="-20" dirty="0"/>
              <a:t> </a:t>
            </a:r>
            <a:r>
              <a:rPr sz="3200" spc="-80" dirty="0"/>
              <a:t>TWO </a:t>
            </a:r>
            <a:r>
              <a:rPr sz="3200" spc="-835" dirty="0"/>
              <a:t> </a:t>
            </a:r>
            <a:r>
              <a:rPr sz="3200" spc="-310" dirty="0"/>
              <a:t>F</a:t>
            </a:r>
            <a:r>
              <a:rPr sz="3200" dirty="0"/>
              <a:t>O</a:t>
            </a:r>
            <a:r>
              <a:rPr sz="3200" spc="-335" dirty="0"/>
              <a:t>R</a:t>
            </a:r>
            <a:r>
              <a:rPr sz="3200" spc="225" dirty="0"/>
              <a:t>M</a:t>
            </a:r>
            <a:r>
              <a:rPr sz="3200" spc="-20" dirty="0"/>
              <a:t> </a:t>
            </a:r>
            <a:r>
              <a:rPr sz="3200" spc="-190" dirty="0"/>
              <a:t>T</a:t>
            </a:r>
            <a:r>
              <a:rPr sz="3200" spc="-335" dirty="0"/>
              <a:t>R</a:t>
            </a:r>
            <a:r>
              <a:rPr sz="3200" spc="15" dirty="0"/>
              <a:t>U</a:t>
            </a:r>
            <a:r>
              <a:rPr sz="3200" spc="-355" dirty="0"/>
              <a:t>E</a:t>
            </a:r>
            <a:r>
              <a:rPr sz="3200" spc="-20" dirty="0"/>
              <a:t> </a:t>
            </a:r>
            <a:r>
              <a:rPr sz="3200" spc="20" dirty="0"/>
              <a:t>D</a:t>
            </a:r>
            <a:r>
              <a:rPr sz="3200" spc="-114" dirty="0"/>
              <a:t>A</a:t>
            </a:r>
            <a:r>
              <a:rPr sz="3200" spc="-190" dirty="0"/>
              <a:t>T</a:t>
            </a:r>
            <a:r>
              <a:rPr sz="3200" spc="-110" dirty="0"/>
              <a:t>A</a:t>
            </a:r>
            <a:r>
              <a:rPr sz="3200" spc="-20" dirty="0"/>
              <a:t> </a:t>
            </a:r>
            <a:r>
              <a:rPr sz="3200" spc="-114" dirty="0"/>
              <a:t>A</a:t>
            </a:r>
            <a:r>
              <a:rPr sz="3200" spc="100" dirty="0"/>
              <a:t>N</a:t>
            </a:r>
            <a:r>
              <a:rPr sz="3200" spc="25" dirty="0"/>
              <a:t>D</a:t>
            </a:r>
            <a:r>
              <a:rPr sz="3200" spc="-20" dirty="0"/>
              <a:t> </a:t>
            </a:r>
            <a:r>
              <a:rPr sz="3200" spc="-310" dirty="0"/>
              <a:t>F</a:t>
            </a:r>
            <a:r>
              <a:rPr sz="3200" spc="-114" dirty="0"/>
              <a:t>A</a:t>
            </a:r>
            <a:r>
              <a:rPr sz="3200" spc="-125" dirty="0"/>
              <a:t>L</a:t>
            </a:r>
            <a:r>
              <a:rPr sz="3200" spc="-385" dirty="0"/>
              <a:t>S</a:t>
            </a:r>
            <a:r>
              <a:rPr sz="3200" spc="-355" dirty="0"/>
              <a:t>E</a:t>
            </a:r>
            <a:r>
              <a:rPr sz="3200" spc="-20" dirty="0"/>
              <a:t> </a:t>
            </a:r>
            <a:r>
              <a:rPr sz="3200" spc="20" dirty="0"/>
              <a:t>D</a:t>
            </a:r>
            <a:r>
              <a:rPr sz="3200" spc="-114" dirty="0"/>
              <a:t>A</a:t>
            </a:r>
            <a:r>
              <a:rPr sz="3200" spc="-190" dirty="0"/>
              <a:t>T</a:t>
            </a:r>
            <a:r>
              <a:rPr sz="3200" spc="-110" dirty="0"/>
              <a:t>A</a:t>
            </a:r>
            <a:endParaRPr sz="3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EC1B55-EC74-FBFF-0934-D41AAEB074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14" y="0"/>
            <a:ext cx="2628900" cy="26289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923306" y="0"/>
              <a:ext cx="3364692" cy="3359957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885" dirty="0"/>
              <a:t>T</a:t>
            </a:r>
            <a:r>
              <a:rPr spc="-300" dirty="0"/>
              <a:t>h</a:t>
            </a:r>
            <a:r>
              <a:rPr spc="140" dirty="0"/>
              <a:t>a</a:t>
            </a:r>
            <a:r>
              <a:rPr spc="-300" dirty="0"/>
              <a:t>n</a:t>
            </a:r>
            <a:r>
              <a:rPr spc="-265" dirty="0"/>
              <a:t>k</a:t>
            </a:r>
            <a:r>
              <a:rPr spc="-1720" dirty="0"/>
              <a:t> </a:t>
            </a:r>
            <a:r>
              <a:rPr spc="-409" dirty="0"/>
              <a:t>Y</a:t>
            </a:r>
            <a:r>
              <a:rPr spc="-575" dirty="0"/>
              <a:t>o</a:t>
            </a:r>
            <a:r>
              <a:rPr spc="-295" dirty="0"/>
              <a:t>u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0" y="1028700"/>
            <a:ext cx="16055975" cy="9258300"/>
            <a:chOff x="0" y="1028700"/>
            <a:chExt cx="16055975" cy="925830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6922307"/>
              <a:ext cx="3359957" cy="336469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856594" y="1028700"/>
              <a:ext cx="1390649" cy="139064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65163" y="3776298"/>
              <a:ext cx="590549" cy="59054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39568" y="7866462"/>
              <a:ext cx="1390649" cy="13906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29345" y="5917208"/>
              <a:ext cx="590549" cy="59054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163DAAEF-B1BA-F93E-AE8F-2737C031A21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48" y="116203"/>
            <a:ext cx="2190751" cy="230314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247021" y="20766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8527" y="0"/>
              <a:ext cx="5669471" cy="455971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272" y="5804958"/>
              <a:ext cx="2285999" cy="22859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353337" y="1234449"/>
            <a:ext cx="5894070" cy="13963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560195">
              <a:lnSpc>
                <a:spcPct val="100000"/>
              </a:lnSpc>
              <a:spcBef>
                <a:spcPts val="1355"/>
              </a:spcBef>
            </a:pPr>
            <a:r>
              <a:rPr sz="4350" b="0" spc="-250" dirty="0">
                <a:solidFill>
                  <a:srgbClr val="F56E1A"/>
                </a:solidFill>
                <a:latin typeface="Lucida Sans Unicode"/>
                <a:cs typeface="Lucida Sans Unicode"/>
              </a:rPr>
              <a:t>A</a:t>
            </a:r>
            <a:endParaRPr sz="43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835"/>
              </a:spcBef>
              <a:tabLst>
                <a:tab pos="459105" algn="l"/>
                <a:tab pos="911860" algn="l"/>
                <a:tab pos="1423670" algn="l"/>
                <a:tab pos="1746885" algn="l"/>
                <a:tab pos="2176780" algn="l"/>
                <a:tab pos="2633980" algn="l"/>
                <a:tab pos="3383279" algn="l"/>
                <a:tab pos="3836035" algn="l"/>
                <a:tab pos="4265930" algn="l"/>
                <a:tab pos="4712335" algn="l"/>
                <a:tab pos="5224145" algn="l"/>
                <a:tab pos="5676900" algn="l"/>
              </a:tabLst>
            </a:pPr>
            <a:r>
              <a:rPr sz="2900" b="0" spc="140" dirty="0">
                <a:solidFill>
                  <a:srgbClr val="F56E1A"/>
                </a:solidFill>
                <a:latin typeface="Lucida Sans Unicode"/>
                <a:cs typeface="Lucida Sans Unicode"/>
              </a:rPr>
              <a:t>P	</a:t>
            </a:r>
            <a:r>
              <a:rPr sz="2900" b="0" spc="-45" dirty="0">
                <a:solidFill>
                  <a:srgbClr val="F56E1A"/>
                </a:solidFill>
                <a:latin typeface="Lucida Sans Unicode"/>
                <a:cs typeface="Lucida Sans Unicode"/>
              </a:rPr>
              <a:t>R	</a:t>
            </a:r>
            <a:r>
              <a:rPr sz="2900" b="0" spc="5" dirty="0">
                <a:solidFill>
                  <a:srgbClr val="F56E1A"/>
                </a:solidFill>
                <a:latin typeface="Lucida Sans Unicode"/>
                <a:cs typeface="Lucida Sans Unicode"/>
              </a:rPr>
              <a:t>O	</a:t>
            </a:r>
            <a:r>
              <a:rPr sz="2900" b="0" spc="-130" dirty="0">
                <a:solidFill>
                  <a:srgbClr val="F56E1A"/>
                </a:solidFill>
                <a:latin typeface="Lucida Sans Unicode"/>
                <a:cs typeface="Lucida Sans Unicode"/>
              </a:rPr>
              <a:t>J	</a:t>
            </a:r>
            <a:r>
              <a:rPr sz="2900" b="0" spc="40" dirty="0">
                <a:solidFill>
                  <a:srgbClr val="F56E1A"/>
                </a:solidFill>
                <a:latin typeface="Lucida Sans Unicode"/>
                <a:cs typeface="Lucida Sans Unicode"/>
              </a:rPr>
              <a:t>E	</a:t>
            </a:r>
            <a:r>
              <a:rPr sz="2900" b="0" spc="-180" dirty="0">
                <a:solidFill>
                  <a:srgbClr val="F56E1A"/>
                </a:solidFill>
                <a:latin typeface="Lucida Sans Unicode"/>
                <a:cs typeface="Lucida Sans Unicode"/>
              </a:rPr>
              <a:t>C	</a:t>
            </a:r>
            <a:r>
              <a:rPr sz="2900" b="0" spc="-229" dirty="0">
                <a:solidFill>
                  <a:srgbClr val="F56E1A"/>
                </a:solidFill>
                <a:latin typeface="Lucida Sans Unicode"/>
                <a:cs typeface="Lucida Sans Unicode"/>
              </a:rPr>
              <a:t>T	</a:t>
            </a:r>
            <a:r>
              <a:rPr sz="2900" b="0" spc="-45" dirty="0">
                <a:solidFill>
                  <a:srgbClr val="F56E1A"/>
                </a:solidFill>
                <a:latin typeface="Lucida Sans Unicode"/>
                <a:cs typeface="Lucida Sans Unicode"/>
              </a:rPr>
              <a:t>R	</a:t>
            </a:r>
            <a:r>
              <a:rPr sz="2900" b="0" spc="40" dirty="0">
                <a:solidFill>
                  <a:srgbClr val="F56E1A"/>
                </a:solidFill>
                <a:latin typeface="Lucida Sans Unicode"/>
                <a:cs typeface="Lucida Sans Unicode"/>
              </a:rPr>
              <a:t>E	</a:t>
            </a:r>
            <a:r>
              <a:rPr sz="2900" b="0" spc="140" dirty="0">
                <a:solidFill>
                  <a:srgbClr val="F56E1A"/>
                </a:solidFill>
                <a:latin typeface="Lucida Sans Unicode"/>
                <a:cs typeface="Lucida Sans Unicode"/>
              </a:rPr>
              <a:t>P	</a:t>
            </a:r>
            <a:r>
              <a:rPr sz="2900" b="0" spc="5" dirty="0">
                <a:solidFill>
                  <a:srgbClr val="F56E1A"/>
                </a:solidFill>
                <a:latin typeface="Lucida Sans Unicode"/>
                <a:cs typeface="Lucida Sans Unicode"/>
              </a:rPr>
              <a:t>O	</a:t>
            </a:r>
            <a:r>
              <a:rPr sz="2900" b="0" spc="-45" dirty="0">
                <a:solidFill>
                  <a:srgbClr val="F56E1A"/>
                </a:solidFill>
                <a:latin typeface="Lucida Sans Unicode"/>
                <a:cs typeface="Lucida Sans Unicode"/>
              </a:rPr>
              <a:t>R	</a:t>
            </a:r>
            <a:r>
              <a:rPr sz="2900" b="0" spc="-229" dirty="0">
                <a:solidFill>
                  <a:srgbClr val="F56E1A"/>
                </a:solidFill>
                <a:latin typeface="Lucida Sans Unicode"/>
                <a:cs typeface="Lucida Sans Unicode"/>
              </a:rPr>
              <a:t>T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0052" y="2835260"/>
            <a:ext cx="12942570" cy="285305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3235325">
              <a:lnSpc>
                <a:spcPct val="100000"/>
              </a:lnSpc>
              <a:spcBef>
                <a:spcPts val="1485"/>
              </a:spcBef>
              <a:tabLst>
                <a:tab pos="3870960" algn="l"/>
              </a:tabLst>
            </a:pPr>
            <a:r>
              <a:rPr sz="3600" spc="5" dirty="0">
                <a:solidFill>
                  <a:srgbClr val="F56E1A"/>
                </a:solidFill>
                <a:latin typeface="Lucida Sans Unicode"/>
                <a:cs typeface="Lucida Sans Unicode"/>
              </a:rPr>
              <a:t>O	</a:t>
            </a:r>
            <a:r>
              <a:rPr sz="3600" spc="50" dirty="0">
                <a:solidFill>
                  <a:srgbClr val="F56E1A"/>
                </a:solidFill>
                <a:latin typeface="Lucida Sans Unicode"/>
                <a:cs typeface="Lucida Sans Unicode"/>
              </a:rPr>
              <a:t>N</a:t>
            </a:r>
            <a:endParaRPr sz="36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79"/>
              </a:spcBef>
            </a:pPr>
            <a:r>
              <a:rPr sz="8750" spc="-285" dirty="0">
                <a:solidFill>
                  <a:srgbClr val="FFFFFF"/>
                </a:solidFill>
                <a:latin typeface="Lucida Sans Unicode"/>
                <a:cs typeface="Lucida Sans Unicode"/>
              </a:rPr>
              <a:t>F</a:t>
            </a:r>
            <a:r>
              <a:rPr sz="8750" spc="-145" dirty="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sz="8750" spc="-475" dirty="0">
                <a:solidFill>
                  <a:srgbClr val="FFFFFF"/>
                </a:solidFill>
                <a:latin typeface="Lucida Sans Unicode"/>
                <a:cs typeface="Lucida Sans Unicode"/>
              </a:rPr>
              <a:t>K</a:t>
            </a:r>
            <a:r>
              <a:rPr sz="8750" spc="-254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8750" spc="-4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750" spc="-315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r>
              <a:rPr sz="875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8750" spc="1050" dirty="0">
                <a:solidFill>
                  <a:srgbClr val="FFFFFF"/>
                </a:solidFill>
                <a:latin typeface="Lucida Sans Unicode"/>
                <a:cs typeface="Lucida Sans Unicode"/>
              </a:rPr>
              <a:t>W</a:t>
            </a:r>
            <a:r>
              <a:rPr sz="8750" spc="425" dirty="0">
                <a:solidFill>
                  <a:srgbClr val="FFFFFF"/>
                </a:solidFill>
                <a:latin typeface="Lucida Sans Unicode"/>
                <a:cs typeface="Lucida Sans Unicode"/>
              </a:rPr>
              <a:t>S</a:t>
            </a:r>
            <a:r>
              <a:rPr sz="8750" spc="-434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8750" spc="-370" dirty="0">
                <a:solidFill>
                  <a:srgbClr val="FFFFFF"/>
                </a:solidFill>
                <a:latin typeface="Lucida Sans Unicode"/>
                <a:cs typeface="Lucida Sans Unicode"/>
              </a:rPr>
              <a:t>D</a:t>
            </a:r>
            <a:r>
              <a:rPr sz="875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8750" spc="-80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8750" spc="-260" dirty="0">
                <a:solidFill>
                  <a:srgbClr val="FFFFFF"/>
                </a:solidFill>
                <a:latin typeface="Lucida Sans Unicode"/>
                <a:cs typeface="Lucida Sans Unicode"/>
              </a:rPr>
              <a:t>E</a:t>
            </a:r>
            <a:r>
              <a:rPr sz="8750" spc="695" dirty="0">
                <a:solidFill>
                  <a:srgbClr val="FFFFFF"/>
                </a:solidFill>
                <a:latin typeface="Lucida Sans Unicode"/>
                <a:cs typeface="Lucida Sans Unicode"/>
              </a:rPr>
              <a:t>C</a:t>
            </a:r>
            <a:r>
              <a:rPr sz="8750" spc="-805" dirty="0">
                <a:solidFill>
                  <a:srgbClr val="FFFFFF"/>
                </a:solidFill>
                <a:latin typeface="Lucida Sans Unicode"/>
                <a:cs typeface="Lucida Sans Unicode"/>
              </a:rPr>
              <a:t>T</a:t>
            </a:r>
            <a:r>
              <a:rPr sz="8750" spc="-375" dirty="0">
                <a:solidFill>
                  <a:srgbClr val="FFFFFF"/>
                </a:solidFill>
                <a:latin typeface="Lucida Sans Unicode"/>
                <a:cs typeface="Lucida Sans Unicode"/>
              </a:rPr>
              <a:t>I</a:t>
            </a:r>
            <a:r>
              <a:rPr sz="8750" spc="75" dirty="0">
                <a:solidFill>
                  <a:srgbClr val="FFFFFF"/>
                </a:solidFill>
                <a:latin typeface="Lucida Sans Unicode"/>
                <a:cs typeface="Lucida Sans Unicode"/>
              </a:rPr>
              <a:t>O</a:t>
            </a:r>
            <a:r>
              <a:rPr sz="8750" spc="-310" dirty="0">
                <a:solidFill>
                  <a:srgbClr val="FFFFFF"/>
                </a:solidFill>
                <a:latin typeface="Lucida Sans Unicode"/>
                <a:cs typeface="Lucida Sans Unicode"/>
              </a:rPr>
              <a:t>N</a:t>
            </a:r>
            <a:endParaRPr sz="8750" dirty="0">
              <a:latin typeface="Lucida Sans Unicode"/>
              <a:cs typeface="Lucida Sans Unicode"/>
            </a:endParaRPr>
          </a:p>
          <a:p>
            <a:pPr marL="6722745">
              <a:lnSpc>
                <a:spcPct val="100000"/>
              </a:lnSpc>
              <a:spcBef>
                <a:spcPts val="400"/>
              </a:spcBef>
              <a:tabLst>
                <a:tab pos="7045959" algn="l"/>
                <a:tab pos="7325995" algn="l"/>
                <a:tab pos="7540625" algn="l"/>
                <a:tab pos="7869555" algn="l"/>
                <a:tab pos="8402955" algn="l"/>
                <a:tab pos="8768080" algn="l"/>
                <a:tab pos="9068435" algn="l"/>
                <a:tab pos="9368155" algn="l"/>
                <a:tab pos="9693275" algn="l"/>
                <a:tab pos="9907905" algn="l"/>
                <a:tab pos="10237470" algn="l"/>
                <a:tab pos="10728960" algn="l"/>
                <a:tab pos="11001375" algn="l"/>
                <a:tab pos="11283315" algn="l"/>
                <a:tab pos="11583670" algn="l"/>
                <a:tab pos="11880215" algn="l"/>
                <a:tab pos="12209145" algn="l"/>
                <a:tab pos="12423775" algn="l"/>
                <a:tab pos="12753340" algn="l"/>
              </a:tabLst>
            </a:pPr>
            <a:r>
              <a:rPr sz="1900" spc="65" dirty="0">
                <a:solidFill>
                  <a:srgbClr val="F56E1A"/>
                </a:solidFill>
                <a:latin typeface="Lucida Sans Unicode"/>
                <a:cs typeface="Lucida Sans Unicode"/>
              </a:rPr>
              <a:t>U	</a:t>
            </a:r>
            <a:r>
              <a:rPr sz="1900" spc="15" dirty="0">
                <a:solidFill>
                  <a:srgbClr val="F56E1A"/>
                </a:solidFill>
                <a:latin typeface="Lucida Sans Unicode"/>
                <a:cs typeface="Lucida Sans Unicode"/>
              </a:rPr>
              <a:t>S	</a:t>
            </a:r>
            <a:r>
              <a:rPr sz="1900" spc="-20" dirty="0">
                <a:solidFill>
                  <a:srgbClr val="F56E1A"/>
                </a:solidFill>
                <a:latin typeface="Lucida Sans Unicode"/>
                <a:cs typeface="Lucida Sans Unicode"/>
              </a:rPr>
              <a:t>I	</a:t>
            </a:r>
            <a:r>
              <a:rPr sz="1900" spc="25" dirty="0">
                <a:solidFill>
                  <a:srgbClr val="F56E1A"/>
                </a:solidFill>
                <a:latin typeface="Lucida Sans Unicode"/>
                <a:cs typeface="Lucida Sans Unicode"/>
              </a:rPr>
              <a:t>N	</a:t>
            </a:r>
            <a:r>
              <a:rPr sz="1900" spc="10" dirty="0">
                <a:solidFill>
                  <a:srgbClr val="F56E1A"/>
                </a:solidFill>
                <a:latin typeface="Lucida Sans Unicode"/>
                <a:cs typeface="Lucida Sans Unicode"/>
              </a:rPr>
              <a:t>G	</a:t>
            </a:r>
            <a:r>
              <a:rPr lang="en-IN" sz="1900" spc="75" dirty="0">
                <a:solidFill>
                  <a:srgbClr val="F56E1A"/>
                </a:solidFill>
                <a:latin typeface="Lucida Sans Unicode"/>
                <a:cs typeface="Lucida Sans Unicode"/>
              </a:rPr>
              <a:t>P Y T H O N</a:t>
            </a:r>
            <a:endParaRPr sz="1900" dirty="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24148" y="6961983"/>
            <a:ext cx="4562475" cy="51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1625">
              <a:lnSpc>
                <a:spcPct val="116399"/>
              </a:lnSpc>
              <a:spcBef>
                <a:spcPts val="100"/>
              </a:spcBef>
              <a:tabLst>
                <a:tab pos="439420" algn="l"/>
                <a:tab pos="771525" algn="l"/>
                <a:tab pos="935990" algn="l"/>
                <a:tab pos="1268095" algn="l"/>
                <a:tab pos="1394460" algn="l"/>
                <a:tab pos="1725930" algn="l"/>
                <a:tab pos="1846580" algn="l"/>
                <a:tab pos="2219325" algn="l"/>
                <a:tab pos="2404110" algn="l"/>
                <a:tab pos="2671445" algn="l"/>
                <a:tab pos="3129915" algn="l"/>
                <a:tab pos="3556635" algn="l"/>
                <a:tab pos="3884295" algn="l"/>
                <a:tab pos="4316095" algn="l"/>
              </a:tabLst>
            </a:pPr>
            <a:r>
              <a:rPr sz="2900" spc="-110" dirty="0">
                <a:solidFill>
                  <a:srgbClr val="FFDE58"/>
                </a:solidFill>
                <a:latin typeface="Lucida Sans Unicode"/>
                <a:cs typeface="Lucida Sans Unicode"/>
              </a:rPr>
              <a:t>  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477392" y="7573788"/>
            <a:ext cx="6590682" cy="15609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399"/>
              </a:lnSpc>
              <a:spcBef>
                <a:spcPts val="100"/>
              </a:spcBef>
              <a:tabLst>
                <a:tab pos="459105" algn="l"/>
                <a:tab pos="786765" algn="l"/>
                <a:tab pos="1217930" algn="l"/>
                <a:tab pos="1711325" algn="l"/>
                <a:tab pos="2044064" algn="l"/>
                <a:tab pos="2138045" algn="l"/>
                <a:tab pos="2472690" algn="l"/>
                <a:tab pos="2955290" algn="l"/>
                <a:tab pos="3251835" algn="l"/>
                <a:tab pos="3382645" algn="l"/>
                <a:tab pos="3840479" algn="l"/>
                <a:tab pos="3999229" algn="l"/>
                <a:tab pos="4269105" algn="l"/>
                <a:tab pos="4426585" algn="l"/>
                <a:tab pos="4884420" algn="l"/>
                <a:tab pos="5321935" algn="l"/>
                <a:tab pos="5751830" algn="l"/>
                <a:tab pos="6254750" algn="l"/>
              </a:tabLst>
            </a:pPr>
            <a:r>
              <a:rPr sz="2900" spc="-45" dirty="0">
                <a:solidFill>
                  <a:srgbClr val="FFDE58"/>
                </a:solidFill>
                <a:latin typeface="Lucida Sans Unicode"/>
                <a:cs typeface="Lucida Sans Unicode"/>
              </a:rPr>
              <a:t>R</a:t>
            </a:r>
            <a:r>
              <a:rPr sz="2900" spc="-885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r>
              <a:rPr sz="2900" spc="-30" dirty="0">
                <a:solidFill>
                  <a:srgbClr val="FFDE58"/>
                </a:solidFill>
                <a:latin typeface="Lucida Sans Unicode"/>
                <a:cs typeface="Lucida Sans Unicode"/>
              </a:rPr>
              <a:t>I</a:t>
            </a:r>
            <a:r>
              <a:rPr sz="2900" spc="-885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r>
              <a:rPr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S</a:t>
            </a:r>
            <a:r>
              <a:rPr sz="2900" spc="-910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r>
              <a:rPr sz="2900" spc="5" dirty="0">
                <a:solidFill>
                  <a:srgbClr val="FFDE58"/>
                </a:solidFill>
                <a:latin typeface="Lucida Sans Unicode"/>
                <a:cs typeface="Lucida Sans Unicode"/>
              </a:rPr>
              <a:t>H</a:t>
            </a:r>
            <a:r>
              <a:rPr sz="2900" spc="-30" dirty="0">
                <a:solidFill>
                  <a:srgbClr val="FFDE58"/>
                </a:solidFill>
                <a:latin typeface="Lucida Sans Unicode"/>
                <a:cs typeface="Lucida Sans Unicode"/>
              </a:rPr>
              <a:t>I</a:t>
            </a:r>
            <a:r>
              <a:rPr sz="2900" spc="-229" dirty="0">
                <a:solidFill>
                  <a:srgbClr val="FFDE58"/>
                </a:solidFill>
                <a:latin typeface="Lucida Sans Unicode"/>
                <a:cs typeface="Lucida Sans Unicode"/>
              </a:rPr>
              <a:t>T</a:t>
            </a:r>
            <a:r>
              <a:rPr sz="2900" spc="-170" dirty="0">
                <a:solidFill>
                  <a:srgbClr val="FFDE58"/>
                </a:solidFill>
                <a:latin typeface="Lucida Sans Unicode"/>
                <a:cs typeface="Lucida Sans Unicode"/>
              </a:rPr>
              <a:t>A</a:t>
            </a:r>
            <a:r>
              <a:rPr lang="en-IN" sz="2900" spc="-170" dirty="0">
                <a:solidFill>
                  <a:srgbClr val="FFDE58"/>
                </a:solidFill>
                <a:latin typeface="Lucida Sans Unicode"/>
                <a:cs typeface="Lucida Sans Unicode"/>
              </a:rPr>
              <a:t>  </a:t>
            </a:r>
            <a:r>
              <a:rPr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S</a:t>
            </a:r>
            <a:r>
              <a:rPr lang="en-IN"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r>
              <a:rPr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S</a:t>
            </a:r>
            <a:r>
              <a:rPr sz="2900" spc="-170" dirty="0">
                <a:solidFill>
                  <a:srgbClr val="FFDE58"/>
                </a:solidFill>
                <a:latin typeface="Lucida Sans Unicode"/>
                <a:cs typeface="Lucida Sans Unicode"/>
              </a:rPr>
              <a:t>A</a:t>
            </a:r>
            <a:r>
              <a:rPr sz="2900" spc="-145" dirty="0">
                <a:solidFill>
                  <a:srgbClr val="FFDE58"/>
                </a:solidFill>
                <a:latin typeface="Lucida Sans Unicode"/>
                <a:cs typeface="Lucida Sans Unicode"/>
              </a:rPr>
              <a:t>X</a:t>
            </a:r>
            <a:r>
              <a:rPr sz="2900" spc="40" dirty="0">
                <a:solidFill>
                  <a:srgbClr val="FFDE58"/>
                </a:solidFill>
                <a:latin typeface="Lucida Sans Unicode"/>
                <a:cs typeface="Lucida Sans Unicode"/>
              </a:rPr>
              <a:t>EN</a:t>
            </a:r>
            <a:r>
              <a:rPr sz="2900" spc="-110" dirty="0">
                <a:solidFill>
                  <a:srgbClr val="FFDE58"/>
                </a:solidFill>
                <a:latin typeface="Lucida Sans Unicode"/>
                <a:cs typeface="Lucida Sans Unicode"/>
              </a:rPr>
              <a:t>A</a:t>
            </a:r>
            <a:endParaRPr lang="en-IN" sz="2900" spc="-110" dirty="0">
              <a:solidFill>
                <a:srgbClr val="FFDE58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6399"/>
              </a:lnSpc>
              <a:spcBef>
                <a:spcPts val="100"/>
              </a:spcBef>
              <a:tabLst>
                <a:tab pos="459105" algn="l"/>
                <a:tab pos="786765" algn="l"/>
                <a:tab pos="1217930" algn="l"/>
                <a:tab pos="1711325" algn="l"/>
                <a:tab pos="2044064" algn="l"/>
                <a:tab pos="2138045" algn="l"/>
                <a:tab pos="2472690" algn="l"/>
                <a:tab pos="2955290" algn="l"/>
                <a:tab pos="3251835" algn="l"/>
                <a:tab pos="3382645" algn="l"/>
                <a:tab pos="3840479" algn="l"/>
                <a:tab pos="3999229" algn="l"/>
                <a:tab pos="4269105" algn="l"/>
                <a:tab pos="4426585" algn="l"/>
                <a:tab pos="4884420" algn="l"/>
                <a:tab pos="5321935" algn="l"/>
                <a:tab pos="5751830" algn="l"/>
                <a:tab pos="6254750" algn="l"/>
              </a:tabLst>
            </a:pPr>
            <a:r>
              <a:rPr lang="en-IN" sz="2900" spc="-110" dirty="0">
                <a:solidFill>
                  <a:srgbClr val="FFDE58"/>
                </a:solidFill>
                <a:latin typeface="Lucida Sans Unicode"/>
                <a:cs typeface="Lucida Sans Unicode"/>
              </a:rPr>
              <a:t>MANNU CHAURASIYA</a:t>
            </a:r>
          </a:p>
          <a:p>
            <a:pPr marL="12700" marR="5080">
              <a:lnSpc>
                <a:spcPct val="116399"/>
              </a:lnSpc>
              <a:spcBef>
                <a:spcPts val="100"/>
              </a:spcBef>
              <a:tabLst>
                <a:tab pos="459105" algn="l"/>
                <a:tab pos="786765" algn="l"/>
                <a:tab pos="1217930" algn="l"/>
                <a:tab pos="1711325" algn="l"/>
                <a:tab pos="2044064" algn="l"/>
                <a:tab pos="2138045" algn="l"/>
                <a:tab pos="2472690" algn="l"/>
                <a:tab pos="2955290" algn="l"/>
                <a:tab pos="3251835" algn="l"/>
                <a:tab pos="3382645" algn="l"/>
                <a:tab pos="3840479" algn="l"/>
                <a:tab pos="3999229" algn="l"/>
                <a:tab pos="4269105" algn="l"/>
                <a:tab pos="4426585" algn="l"/>
                <a:tab pos="4884420" algn="l"/>
                <a:tab pos="5321935" algn="l"/>
                <a:tab pos="5751830" algn="l"/>
                <a:tab pos="6254750" algn="l"/>
              </a:tabLst>
            </a:pPr>
            <a:r>
              <a:rPr sz="2900" spc="140" dirty="0">
                <a:solidFill>
                  <a:srgbClr val="FFDE58"/>
                </a:solidFill>
                <a:latin typeface="Lucida Sans Unicode"/>
                <a:cs typeface="Lucida Sans Unicode"/>
              </a:rPr>
              <a:t>P</a:t>
            </a:r>
            <a:r>
              <a:rPr sz="2900" spc="-30" dirty="0">
                <a:solidFill>
                  <a:srgbClr val="FFDE58"/>
                </a:solidFill>
                <a:latin typeface="Lucida Sans Unicode"/>
                <a:cs typeface="Lucida Sans Unicode"/>
              </a:rPr>
              <a:t>I</a:t>
            </a:r>
            <a:r>
              <a:rPr sz="2900" spc="-185" dirty="0">
                <a:solidFill>
                  <a:srgbClr val="FFDE58"/>
                </a:solidFill>
                <a:latin typeface="Lucida Sans Unicode"/>
                <a:cs typeface="Lucida Sans Unicode"/>
              </a:rPr>
              <a:t>Y</a:t>
            </a:r>
            <a:r>
              <a:rPr sz="2900" spc="100" dirty="0">
                <a:solidFill>
                  <a:srgbClr val="FFDE58"/>
                </a:solidFill>
                <a:latin typeface="Lucida Sans Unicode"/>
                <a:cs typeface="Lucida Sans Unicode"/>
              </a:rPr>
              <a:t>U</a:t>
            </a:r>
            <a:r>
              <a:rPr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S</a:t>
            </a:r>
            <a:r>
              <a:rPr sz="2900" spc="5" dirty="0">
                <a:solidFill>
                  <a:srgbClr val="FFDE58"/>
                </a:solidFill>
                <a:latin typeface="Lucida Sans Unicode"/>
                <a:cs typeface="Lucida Sans Unicode"/>
              </a:rPr>
              <a:t>H</a:t>
            </a:r>
            <a:r>
              <a:rPr lang="en-IN" sz="2900" spc="5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r>
              <a:rPr sz="2900" spc="25" dirty="0">
                <a:solidFill>
                  <a:srgbClr val="FFDE58"/>
                </a:solidFill>
                <a:latin typeface="Lucida Sans Unicode"/>
                <a:cs typeface="Lucida Sans Unicode"/>
              </a:rPr>
              <a:t>S</a:t>
            </a:r>
            <a:r>
              <a:rPr sz="2900" spc="-170" dirty="0">
                <a:solidFill>
                  <a:srgbClr val="FFDE58"/>
                </a:solidFill>
                <a:latin typeface="Lucida Sans Unicode"/>
                <a:cs typeface="Lucida Sans Unicode"/>
              </a:rPr>
              <a:t>A</a:t>
            </a:r>
            <a:r>
              <a:rPr sz="2900" spc="-229" dirty="0">
                <a:solidFill>
                  <a:srgbClr val="FFDE58"/>
                </a:solidFill>
                <a:latin typeface="Lucida Sans Unicode"/>
                <a:cs typeface="Lucida Sans Unicode"/>
              </a:rPr>
              <a:t>T</a:t>
            </a:r>
            <a:r>
              <a:rPr sz="2900" spc="-30" dirty="0">
                <a:solidFill>
                  <a:srgbClr val="FFDE58"/>
                </a:solidFill>
                <a:latin typeface="Lucida Sans Unicode"/>
                <a:cs typeface="Lucida Sans Unicode"/>
              </a:rPr>
              <a:t>I</a:t>
            </a:r>
            <a:endParaRPr sz="2900" dirty="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77392" y="6187373"/>
            <a:ext cx="7409231" cy="13619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740" algn="l"/>
              </a:tabLst>
            </a:pPr>
            <a:r>
              <a:rPr sz="2800" spc="200" dirty="0">
                <a:solidFill>
                  <a:srgbClr val="F56E1A"/>
                </a:solidFill>
                <a:latin typeface="Lucida Sans Unicode"/>
                <a:cs typeface="Lucida Sans Unicode"/>
              </a:rPr>
              <a:t>B	</a:t>
            </a:r>
            <a:r>
              <a:rPr sz="2800" spc="-180" dirty="0">
                <a:solidFill>
                  <a:srgbClr val="F56E1A"/>
                </a:solidFill>
                <a:latin typeface="Lucida Sans Unicode"/>
                <a:cs typeface="Lucida Sans Unicode"/>
              </a:rPr>
              <a:t>Y</a:t>
            </a:r>
            <a:endParaRPr lang="en-IN" sz="2800" dirty="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740" algn="l"/>
              </a:tabLst>
            </a:pPr>
            <a:r>
              <a:rPr sz="2900" spc="65" dirty="0">
                <a:solidFill>
                  <a:srgbClr val="FFDE58"/>
                </a:solidFill>
                <a:latin typeface="Lucida Sans Unicode"/>
                <a:cs typeface="Lucida Sans Unicode"/>
              </a:rPr>
              <a:t> </a:t>
            </a:r>
            <a:endParaRPr lang="en-IN" sz="2900" spc="65" dirty="0">
              <a:solidFill>
                <a:srgbClr val="FFDE58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9740" algn="l"/>
              </a:tabLst>
            </a:pPr>
            <a:r>
              <a:rPr lang="en-IN" sz="2900" spc="65" dirty="0">
                <a:solidFill>
                  <a:srgbClr val="FFDE58"/>
                </a:solidFill>
                <a:latin typeface="Lucida Sans Unicode"/>
                <a:cs typeface="Lucida Sans Unicode"/>
              </a:rPr>
              <a:t>ISHAN SHARMA</a:t>
            </a:r>
            <a:endParaRPr sz="2900" dirty="0">
              <a:latin typeface="Lucida Sans Unicode"/>
              <a:cs typeface="Lucida Sans Unicode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D190C5-8D3B-A027-374D-4BB506FBE6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0" y="73329"/>
            <a:ext cx="3029579" cy="302957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1"/>
            <a:ext cx="542925" cy="542925"/>
            <a:chOff x="1028700" y="1028701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1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482692" y="2357462"/>
            <a:ext cx="3733800" cy="7654925"/>
            <a:chOff x="14554703" y="1751918"/>
            <a:chExt cx="3733800" cy="76549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5954" y="1991463"/>
              <a:ext cx="3152043" cy="6299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554703" y="1751918"/>
              <a:ext cx="3391596" cy="3391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96402" y="6014634"/>
              <a:ext cx="3391596" cy="3391582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62184" y="1934371"/>
            <a:ext cx="46901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105" dirty="0">
                <a:latin typeface="Lucida Sans Unicode"/>
                <a:cs typeface="Lucida Sans Unicode"/>
              </a:rPr>
              <a:t>OBJECTIVE</a:t>
            </a:r>
            <a:r>
              <a:rPr sz="5600" b="0" spc="-365" dirty="0">
                <a:latin typeface="Lucida Sans Unicode"/>
                <a:cs typeface="Lucida Sans Unicode"/>
              </a:rPr>
              <a:t> </a:t>
            </a:r>
            <a:r>
              <a:rPr sz="5600" b="0" spc="-160" dirty="0">
                <a:latin typeface="Lucida Sans Unicode"/>
                <a:cs typeface="Lucida Sans Unicode"/>
              </a:rPr>
              <a:t>--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93561" y="4688975"/>
            <a:ext cx="572960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580" algn="l"/>
                <a:tab pos="974725" algn="l"/>
                <a:tab pos="1362710" algn="l"/>
                <a:tab pos="2059939" algn="l"/>
                <a:tab pos="2472690" algn="l"/>
                <a:tab pos="2863850" algn="l"/>
                <a:tab pos="3251200" algn="l"/>
                <a:tab pos="3642360" algn="l"/>
                <a:tab pos="4034154" algn="l"/>
                <a:tab pos="4699635" algn="l"/>
                <a:tab pos="5086985" algn="l"/>
                <a:tab pos="5515610" algn="l"/>
              </a:tabLst>
            </a:pP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T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94" y="4633768"/>
            <a:ext cx="2034539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0" marR="5080" indent="-527685">
              <a:lnSpc>
                <a:spcPct val="114799"/>
              </a:lnSpc>
              <a:spcBef>
                <a:spcPts val="100"/>
              </a:spcBef>
              <a:tabLst>
                <a:tab pos="331470" algn="l"/>
                <a:tab pos="668020" algn="l"/>
                <a:tab pos="919480" algn="l"/>
                <a:tab pos="1004569" algn="l"/>
                <a:tab pos="1320800" algn="l"/>
                <a:tab pos="1391920" algn="l"/>
                <a:tab pos="1725930" algn="l"/>
                <a:tab pos="1819910" algn="l"/>
              </a:tabLst>
            </a:pPr>
            <a:r>
              <a:rPr sz="2450" spc="-40" dirty="0">
                <a:solidFill>
                  <a:srgbClr val="FFFFFF"/>
                </a:solidFill>
                <a:latin typeface="Georgia"/>
                <a:cs typeface="Georgia"/>
              </a:rPr>
              <a:t>1	</a:t>
            </a:r>
            <a:r>
              <a:rPr sz="2450" spc="235" dirty="0">
                <a:solidFill>
                  <a:srgbClr val="FFFFFF"/>
                </a:solidFill>
                <a:latin typeface="Georgia"/>
                <a:cs typeface="Georgia"/>
              </a:rPr>
              <a:t>-		-	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E  </a:t>
            </a:r>
            <a:r>
              <a:rPr sz="2450" spc="25" dirty="0">
                <a:solidFill>
                  <a:srgbClr val="FFFFFF"/>
                </a:solidFill>
                <a:latin typeface="Georgia"/>
                <a:cs typeface="Georgia"/>
              </a:rPr>
              <a:t>F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K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85736" y="5117600"/>
            <a:ext cx="498221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1515" algn="l"/>
                <a:tab pos="1083945" algn="l"/>
                <a:tab pos="1463675" algn="l"/>
                <a:tab pos="1865630" algn="l"/>
                <a:tab pos="2240280" algn="l"/>
                <a:tab pos="2615565" algn="l"/>
                <a:tab pos="2926080" algn="l"/>
                <a:tab pos="3595370" algn="l"/>
                <a:tab pos="3983354" algn="l"/>
                <a:tab pos="4373880" algn="l"/>
                <a:tab pos="4770755" algn="l"/>
              </a:tabLst>
            </a:pP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L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S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-114" dirty="0">
                <a:solidFill>
                  <a:srgbClr val="FFFFFF"/>
                </a:solidFill>
                <a:latin typeface="Georgia"/>
                <a:cs typeface="Georgia"/>
              </a:rPr>
              <a:t>X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336098" y="4633768"/>
            <a:ext cx="5415915" cy="13112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0335" marR="5080" indent="93980">
              <a:lnSpc>
                <a:spcPct val="114799"/>
              </a:lnSpc>
              <a:spcBef>
                <a:spcPts val="100"/>
              </a:spcBef>
              <a:tabLst>
                <a:tab pos="560705" algn="l"/>
                <a:tab pos="730885" algn="l"/>
                <a:tab pos="951230" algn="l"/>
                <a:tab pos="1132840" algn="l"/>
                <a:tab pos="1442720" algn="l"/>
                <a:tab pos="1823085" algn="l"/>
                <a:tab pos="2140585" algn="l"/>
                <a:tab pos="2367280" algn="l"/>
                <a:tab pos="2560955" algn="l"/>
                <a:tab pos="2863850" algn="l"/>
                <a:tab pos="2962275" algn="l"/>
                <a:tab pos="3291840" algn="l"/>
                <a:tab pos="3323590" algn="l"/>
                <a:tab pos="3601720" algn="l"/>
                <a:tab pos="3714750" algn="l"/>
                <a:tab pos="3994150" algn="l"/>
                <a:tab pos="4107179" algn="l"/>
                <a:tab pos="4494530" algn="l"/>
                <a:tab pos="4699635" algn="l"/>
                <a:tab pos="4804410" algn="l"/>
                <a:tab pos="5009515" algn="l"/>
                <a:tab pos="5201920" algn="l"/>
              </a:tabLst>
            </a:pPr>
            <a:r>
              <a:rPr sz="2450" spc="140" dirty="0">
                <a:solidFill>
                  <a:srgbClr val="FFFFFF"/>
                </a:solidFill>
                <a:latin typeface="Georgia"/>
                <a:cs typeface="Georgia"/>
              </a:rPr>
              <a:t>M	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B		</a:t>
            </a:r>
            <a:r>
              <a:rPr sz="2450" spc="75" dirty="0">
                <a:solidFill>
                  <a:srgbClr val="FFFFFF"/>
                </a:solidFill>
                <a:latin typeface="Georgia"/>
                <a:cs typeface="Georgia"/>
              </a:rPr>
              <a:t>J	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V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E  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</a:t>
            </a:r>
            <a:r>
              <a:rPr sz="2450" spc="-65" dirty="0">
                <a:solidFill>
                  <a:srgbClr val="FFFFFF"/>
                </a:solidFill>
                <a:latin typeface="Georgia"/>
                <a:cs typeface="Georgia"/>
              </a:rPr>
              <a:t>,	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245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  <a:spcBef>
                <a:spcPts val="434"/>
              </a:spcBef>
              <a:tabLst>
                <a:tab pos="404495" algn="l"/>
                <a:tab pos="784860" algn="l"/>
                <a:tab pos="1186180" algn="l"/>
                <a:tab pos="1561465" algn="l"/>
                <a:tab pos="1936750" algn="l"/>
                <a:tab pos="2246630" algn="l"/>
                <a:tab pos="2626995" algn="l"/>
                <a:tab pos="2936875" algn="l"/>
                <a:tab pos="3329304" algn="l"/>
                <a:tab pos="3730625" algn="l"/>
                <a:tab pos="4118610" algn="l"/>
                <a:tab pos="4428490" algn="l"/>
                <a:tab pos="4848860" algn="l"/>
              </a:tabLst>
            </a:pP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L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S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25" dirty="0">
                <a:solidFill>
                  <a:srgbClr val="FFFFFF"/>
                </a:solidFill>
                <a:latin typeface="Georgia"/>
                <a:cs typeface="Georgia"/>
              </a:rPr>
              <a:t>F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O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3954" y="5974850"/>
            <a:ext cx="1165860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7350" algn="l"/>
                <a:tab pos="775335" algn="l"/>
                <a:tab pos="1183005" algn="l"/>
                <a:tab pos="1584960" algn="l"/>
                <a:tab pos="1894839" algn="l"/>
                <a:tab pos="2302510" algn="l"/>
                <a:tab pos="2731135" algn="l"/>
                <a:tab pos="3118485" algn="l"/>
                <a:tab pos="3498850" algn="l"/>
                <a:tab pos="3919220" algn="l"/>
                <a:tab pos="4326890" algn="l"/>
                <a:tab pos="4823460" algn="l"/>
                <a:tab pos="5225415" algn="l"/>
                <a:tab pos="5633085" algn="l"/>
                <a:tab pos="6322695" algn="l"/>
                <a:tab pos="6723380" algn="l"/>
                <a:tab pos="7131050" algn="l"/>
                <a:tab pos="7551420" algn="l"/>
                <a:tab pos="7951470" algn="l"/>
                <a:tab pos="8371840" algn="l"/>
                <a:tab pos="8747125" algn="l"/>
                <a:tab pos="9057005" algn="l"/>
                <a:tab pos="9444990" algn="l"/>
                <a:tab pos="9754870" algn="l"/>
                <a:tab pos="10175240" algn="l"/>
                <a:tab pos="10595610" algn="l"/>
                <a:tab pos="11137900" algn="l"/>
                <a:tab pos="11447780" algn="l"/>
              </a:tabLst>
            </a:pP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-65" dirty="0">
                <a:solidFill>
                  <a:srgbClr val="FFFFFF"/>
                </a:solidFill>
                <a:latin typeface="Georgia"/>
                <a:cs typeface="Georgia"/>
              </a:rPr>
              <a:t>G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25" dirty="0">
                <a:solidFill>
                  <a:srgbClr val="FFFFFF"/>
                </a:solidFill>
                <a:latin typeface="Georgia"/>
                <a:cs typeface="Georgia"/>
              </a:rPr>
              <a:t>F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A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155" dirty="0">
                <a:solidFill>
                  <a:srgbClr val="FFFFFF"/>
                </a:solidFill>
                <a:latin typeface="Georgia"/>
                <a:cs typeface="Georgia"/>
              </a:rPr>
              <a:t>P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155" dirty="0">
                <a:solidFill>
                  <a:srgbClr val="FFFFFF"/>
                </a:solidFill>
                <a:latin typeface="Georgia"/>
                <a:cs typeface="Georgia"/>
              </a:rPr>
              <a:t>P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O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-75" dirty="0">
                <a:solidFill>
                  <a:srgbClr val="FFFFFF"/>
                </a:solidFill>
                <a:latin typeface="Georgia"/>
                <a:cs typeface="Georgia"/>
              </a:rPr>
              <a:t>.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70187" y="5491018"/>
            <a:ext cx="5644515" cy="88265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  <a:tabLst>
                <a:tab pos="412750" algn="l"/>
                <a:tab pos="820419" algn="l"/>
                <a:tab pos="1240790" algn="l"/>
                <a:tab pos="1642745" algn="l"/>
                <a:tab pos="2022475" algn="l"/>
                <a:tab pos="2413000" algn="l"/>
                <a:tab pos="3187065" algn="l"/>
                <a:tab pos="3683635" algn="l"/>
                <a:tab pos="3993515" algn="l"/>
                <a:tab pos="4381500" algn="l"/>
                <a:tab pos="5086985" algn="l"/>
              </a:tabLst>
            </a:pPr>
            <a:r>
              <a:rPr sz="2450" spc="155" dirty="0">
                <a:solidFill>
                  <a:srgbClr val="FFFFFF"/>
                </a:solidFill>
                <a:latin typeface="Georgia"/>
                <a:cs typeface="Georgia"/>
              </a:rPr>
              <a:t>P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B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L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140" dirty="0">
                <a:solidFill>
                  <a:srgbClr val="FFFFFF"/>
                </a:solidFill>
                <a:latin typeface="Georgia"/>
                <a:cs typeface="Georgia"/>
              </a:rPr>
              <a:t>M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endParaRPr sz="2450">
              <a:latin typeface="Georgia"/>
              <a:cs typeface="Georgia"/>
            </a:endParaRPr>
          </a:p>
          <a:p>
            <a:pPr marL="5136515">
              <a:lnSpc>
                <a:spcPct val="100000"/>
              </a:lnSpc>
              <a:spcBef>
                <a:spcPts val="434"/>
              </a:spcBef>
              <a:tabLst>
                <a:tab pos="5446395" algn="l"/>
              </a:tabLst>
            </a:pP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1716" y="6348267"/>
            <a:ext cx="13059410" cy="882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96645">
              <a:lnSpc>
                <a:spcPct val="114799"/>
              </a:lnSpc>
              <a:spcBef>
                <a:spcPts val="100"/>
              </a:spcBef>
              <a:tabLst>
                <a:tab pos="424815" algn="l"/>
                <a:tab pos="734695" algn="l"/>
                <a:tab pos="1115060" algn="l"/>
                <a:tab pos="1494790" algn="l"/>
                <a:tab pos="1529715" algn="l"/>
                <a:tab pos="1885314" algn="l"/>
                <a:tab pos="1920239" algn="l"/>
                <a:tab pos="2293620" algn="l"/>
                <a:tab pos="2724150" algn="l"/>
                <a:tab pos="3114675" algn="l"/>
                <a:tab pos="3804920" algn="l"/>
                <a:tab pos="4192270" algn="l"/>
                <a:tab pos="4890135" algn="l"/>
                <a:tab pos="5291455" algn="l"/>
                <a:tab pos="5702935" algn="l"/>
                <a:tab pos="6012815" algn="l"/>
                <a:tab pos="6392545" algn="l"/>
                <a:tab pos="7082155" algn="l"/>
                <a:tab pos="7761605" algn="l"/>
                <a:tab pos="8258175" algn="l"/>
                <a:tab pos="8678545" algn="l"/>
                <a:tab pos="9090660" algn="l"/>
                <a:tab pos="9481820" algn="l"/>
                <a:tab pos="10139045" algn="l"/>
                <a:tab pos="10526395" algn="l"/>
                <a:tab pos="10955020" algn="l"/>
                <a:tab pos="11356340" algn="l"/>
                <a:tab pos="12021820" algn="l"/>
                <a:tab pos="12413615" algn="l"/>
                <a:tab pos="12815570" algn="l"/>
              </a:tabLst>
            </a:pP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	E	</a:t>
            </a:r>
            <a:r>
              <a:rPr sz="2450" spc="-45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B	</a:t>
            </a:r>
            <a:r>
              <a:rPr sz="2450" spc="-114" dirty="0">
                <a:solidFill>
                  <a:srgbClr val="FFFFFF"/>
                </a:solidFill>
                <a:latin typeface="Georgia"/>
                <a:cs typeface="Georgia"/>
              </a:rPr>
              <a:t>U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L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140" dirty="0">
                <a:solidFill>
                  <a:srgbClr val="FFFFFF"/>
                </a:solidFill>
                <a:latin typeface="Georgia"/>
                <a:cs typeface="Georgia"/>
              </a:rPr>
              <a:t>M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O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L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-125" dirty="0">
                <a:solidFill>
                  <a:srgbClr val="FFFFFF"/>
                </a:solidFill>
                <a:latin typeface="Georgia"/>
                <a:cs typeface="Georgia"/>
              </a:rPr>
              <a:t>H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C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-40" dirty="0">
                <a:solidFill>
                  <a:srgbClr val="FFFFFF"/>
                </a:solidFill>
                <a:latin typeface="Georgia"/>
                <a:cs typeface="Georgia"/>
              </a:rPr>
              <a:t>N  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	</a:t>
            </a:r>
            <a:r>
              <a:rPr sz="2450" spc="25" dirty="0">
                <a:solidFill>
                  <a:srgbClr val="FFFFFF"/>
                </a:solidFill>
                <a:latin typeface="Georgia"/>
                <a:cs typeface="Georgia"/>
              </a:rPr>
              <a:t>F	F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r>
              <a:rPr sz="2450" spc="33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</a:t>
            </a:r>
            <a:r>
              <a:rPr sz="2450" spc="38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2450" spc="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I</a:t>
            </a:r>
            <a:r>
              <a:rPr sz="2450" spc="325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</a:t>
            </a:r>
            <a:r>
              <a:rPr sz="2450" spc="29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</a:t>
            </a:r>
            <a:r>
              <a:rPr sz="2450" spc="270" dirty="0">
                <a:solidFill>
                  <a:srgbClr val="FFFFFF"/>
                </a:solidFill>
                <a:latin typeface="Georgia"/>
                <a:cs typeface="Georgi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619189" y="6750457"/>
            <a:ext cx="8695055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14020" algn="l"/>
                <a:tab pos="804545" algn="l"/>
                <a:tab pos="1192530" algn="l"/>
                <a:tab pos="1689100" algn="l"/>
                <a:tab pos="2079625" algn="l"/>
                <a:tab pos="2470785" algn="l"/>
                <a:tab pos="3168650" algn="l"/>
                <a:tab pos="3493770" algn="l"/>
                <a:tab pos="3902075" algn="l"/>
                <a:tab pos="4292600" algn="l"/>
                <a:tab pos="4694555" algn="l"/>
                <a:tab pos="5074285" algn="l"/>
                <a:tab pos="5676900" algn="l"/>
                <a:tab pos="6097270" algn="l"/>
                <a:tab pos="6488430" algn="l"/>
                <a:tab pos="6985000" algn="l"/>
                <a:tab pos="7637145" algn="l"/>
                <a:tab pos="8039100" algn="l"/>
                <a:tab pos="8459470" algn="l"/>
              </a:tabLst>
            </a:pP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B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40" dirty="0">
                <a:solidFill>
                  <a:srgbClr val="FFFFFF"/>
                </a:solidFill>
                <a:latin typeface="Georgia"/>
                <a:cs typeface="Georgia"/>
              </a:rPr>
              <a:t>T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E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“	</a:t>
            </a:r>
            <a:r>
              <a:rPr sz="2450" spc="-5" dirty="0">
                <a:solidFill>
                  <a:srgbClr val="FFFFFF"/>
                </a:solidFill>
                <a:latin typeface="Georgia"/>
                <a:cs typeface="Georgia"/>
              </a:rPr>
              <a:t>R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15" dirty="0">
                <a:solidFill>
                  <a:srgbClr val="FFFFFF"/>
                </a:solidFill>
                <a:latin typeface="Georgia"/>
                <a:cs typeface="Georgia"/>
              </a:rPr>
              <a:t>L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”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-85" dirty="0">
                <a:solidFill>
                  <a:srgbClr val="FFFFFF"/>
                </a:solidFill>
                <a:latin typeface="Georgia"/>
                <a:cs typeface="Georgia"/>
              </a:rPr>
              <a:t>D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31115" y="7260725"/>
            <a:ext cx="206375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7820" algn="l"/>
                <a:tab pos="717550" algn="l"/>
                <a:tab pos="1119505" algn="l"/>
                <a:tab pos="1524000" algn="l"/>
                <a:tab pos="1915160" algn="l"/>
              </a:tabLst>
            </a:pP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“	</a:t>
            </a:r>
            <a:r>
              <a:rPr sz="2450" spc="25" dirty="0">
                <a:solidFill>
                  <a:srgbClr val="FFFFFF"/>
                </a:solidFill>
                <a:latin typeface="Georgia"/>
                <a:cs typeface="Georgia"/>
              </a:rPr>
              <a:t>F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A	</a:t>
            </a:r>
            <a:r>
              <a:rPr sz="2450" spc="-15" dirty="0">
                <a:solidFill>
                  <a:srgbClr val="FFFFFF"/>
                </a:solidFill>
                <a:latin typeface="Georgia"/>
                <a:cs typeface="Georgia"/>
              </a:rPr>
              <a:t>K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60" dirty="0">
                <a:solidFill>
                  <a:srgbClr val="FFFFFF"/>
                </a:solidFill>
                <a:latin typeface="Georgia"/>
                <a:cs typeface="Georgia"/>
              </a:rPr>
              <a:t>”</a:t>
            </a:r>
            <a:endParaRPr sz="2450">
              <a:latin typeface="Georgia"/>
              <a:cs typeface="Georg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6653" y="7260725"/>
            <a:ext cx="151892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32434" algn="l"/>
                <a:tab pos="823594" algn="l"/>
                <a:tab pos="1320165" algn="l"/>
              </a:tabLst>
            </a:pPr>
            <a:r>
              <a:rPr sz="2450" spc="-70" dirty="0">
                <a:solidFill>
                  <a:srgbClr val="FFFFFF"/>
                </a:solidFill>
                <a:latin typeface="Georgia"/>
                <a:cs typeface="Georgia"/>
              </a:rPr>
              <a:t>N	</a:t>
            </a:r>
            <a:r>
              <a:rPr sz="2450" spc="-25" dirty="0">
                <a:solidFill>
                  <a:srgbClr val="FFFFFF"/>
                </a:solidFill>
                <a:latin typeface="Georgia"/>
                <a:cs typeface="Georgia"/>
              </a:rPr>
              <a:t>E	</a:t>
            </a:r>
            <a:r>
              <a:rPr sz="2450" spc="20" dirty="0">
                <a:solidFill>
                  <a:srgbClr val="FFFFFF"/>
                </a:solidFill>
                <a:latin typeface="Georgia"/>
                <a:cs typeface="Georgia"/>
              </a:rPr>
              <a:t>W	</a:t>
            </a:r>
            <a:r>
              <a:rPr sz="2450" spc="80" dirty="0">
                <a:solidFill>
                  <a:srgbClr val="FFFFFF"/>
                </a:solidFill>
                <a:latin typeface="Georgia"/>
                <a:cs typeface="Georgia"/>
              </a:rPr>
              <a:t>S</a:t>
            </a:r>
            <a:endParaRPr sz="2450">
              <a:latin typeface="Georgia"/>
              <a:cs typeface="Georgia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7FD27DF-A85E-0B20-288E-9B5A304F3C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6214" y="99553"/>
            <a:ext cx="2083586" cy="208358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002D6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3"/>
              <a:ext cx="180677" cy="245253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3332281" y="2201868"/>
            <a:ext cx="4944110" cy="6716395"/>
            <a:chOff x="13344467" y="1574884"/>
            <a:chExt cx="4944110" cy="671639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5954" y="1991461"/>
              <a:ext cx="3152043" cy="6299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4467" y="1574884"/>
              <a:ext cx="3391596" cy="339158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44000" y="7016325"/>
            <a:ext cx="3391596" cy="327067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343167" y="6139735"/>
            <a:ext cx="3391596" cy="3391583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603910" y="4332795"/>
            <a:ext cx="10515600" cy="2082164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916305" marR="30480" indent="-878840">
              <a:lnSpc>
                <a:spcPts val="4010"/>
              </a:lnSpc>
              <a:spcBef>
                <a:spcPts val="355"/>
              </a:spcBef>
              <a:tabLst>
                <a:tab pos="916305" algn="l"/>
              </a:tabLst>
            </a:pPr>
            <a:r>
              <a:rPr sz="5175" spc="315" baseline="-8856" dirty="0">
                <a:latin typeface="Arial"/>
                <a:cs typeface="Arial"/>
              </a:rPr>
              <a:t>02	</a:t>
            </a:r>
            <a:r>
              <a:rPr sz="3350" spc="125" dirty="0">
                <a:latin typeface="Arial"/>
                <a:cs typeface="Arial"/>
              </a:rPr>
              <a:t>The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355" dirty="0">
                <a:latin typeface="Arial"/>
                <a:cs typeface="Arial"/>
              </a:rPr>
              <a:t>aim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95" dirty="0">
                <a:latin typeface="Arial"/>
                <a:cs typeface="Arial"/>
              </a:rPr>
              <a:t>of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135" dirty="0">
                <a:latin typeface="Arial"/>
                <a:cs typeface="Arial"/>
              </a:rPr>
              <a:t>this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90" dirty="0">
                <a:latin typeface="Arial"/>
                <a:cs typeface="Arial"/>
              </a:rPr>
              <a:t>work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35" dirty="0">
                <a:latin typeface="Arial"/>
                <a:cs typeface="Arial"/>
              </a:rPr>
              <a:t>is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70" dirty="0">
                <a:latin typeface="Arial"/>
                <a:cs typeface="Arial"/>
              </a:rPr>
              <a:t>to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229" dirty="0">
                <a:latin typeface="Arial"/>
                <a:cs typeface="Arial"/>
              </a:rPr>
              <a:t>create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425" dirty="0">
                <a:latin typeface="Arial"/>
                <a:cs typeface="Arial"/>
              </a:rPr>
              <a:t>a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220" dirty="0">
                <a:latin typeface="Arial"/>
                <a:cs typeface="Arial"/>
              </a:rPr>
              <a:t>system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114" dirty="0">
                <a:latin typeface="Arial"/>
                <a:cs typeface="Arial"/>
              </a:rPr>
              <a:t>or </a:t>
            </a:r>
            <a:r>
              <a:rPr sz="3350" spc="-915" dirty="0">
                <a:latin typeface="Arial"/>
                <a:cs typeface="Arial"/>
              </a:rPr>
              <a:t> </a:t>
            </a:r>
            <a:r>
              <a:rPr sz="3350" spc="235" dirty="0">
                <a:latin typeface="Arial"/>
                <a:cs typeface="Arial"/>
              </a:rPr>
              <a:t>model </a:t>
            </a:r>
            <a:r>
              <a:rPr sz="3350" spc="285" dirty="0">
                <a:latin typeface="Arial"/>
                <a:cs typeface="Arial"/>
              </a:rPr>
              <a:t>that </a:t>
            </a:r>
            <a:r>
              <a:rPr sz="3350" spc="270" dirty="0">
                <a:latin typeface="Arial"/>
                <a:cs typeface="Arial"/>
              </a:rPr>
              <a:t>can </a:t>
            </a:r>
            <a:r>
              <a:rPr sz="3350" spc="145" dirty="0">
                <a:latin typeface="Arial"/>
                <a:cs typeface="Arial"/>
              </a:rPr>
              <a:t>use </a:t>
            </a:r>
            <a:r>
              <a:rPr sz="3350" spc="225" dirty="0">
                <a:latin typeface="Arial"/>
                <a:cs typeface="Arial"/>
              </a:rPr>
              <a:t>the </a:t>
            </a:r>
            <a:r>
              <a:rPr sz="3350" spc="330" dirty="0">
                <a:latin typeface="Arial"/>
                <a:cs typeface="Arial"/>
              </a:rPr>
              <a:t>data </a:t>
            </a:r>
            <a:r>
              <a:rPr sz="3350" spc="95" dirty="0">
                <a:latin typeface="Arial"/>
                <a:cs typeface="Arial"/>
              </a:rPr>
              <a:t>of </a:t>
            </a:r>
            <a:r>
              <a:rPr sz="3350" spc="229" dirty="0">
                <a:latin typeface="Arial"/>
                <a:cs typeface="Arial"/>
              </a:rPr>
              <a:t>past </a:t>
            </a:r>
            <a:r>
              <a:rPr sz="3350" spc="185" dirty="0">
                <a:latin typeface="Arial"/>
                <a:cs typeface="Arial"/>
              </a:rPr>
              <a:t>news </a:t>
            </a:r>
            <a:r>
              <a:rPr sz="3350" spc="-919" dirty="0">
                <a:latin typeface="Arial"/>
                <a:cs typeface="Arial"/>
              </a:rPr>
              <a:t> </a:t>
            </a:r>
            <a:r>
              <a:rPr sz="3350" spc="150" dirty="0">
                <a:latin typeface="Arial"/>
                <a:cs typeface="Arial"/>
              </a:rPr>
              <a:t>reports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295" dirty="0">
                <a:latin typeface="Arial"/>
                <a:cs typeface="Arial"/>
              </a:rPr>
              <a:t>and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85" dirty="0">
                <a:latin typeface="Arial"/>
                <a:cs typeface="Arial"/>
              </a:rPr>
              <a:t>predict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225" dirty="0">
                <a:latin typeface="Arial"/>
                <a:cs typeface="Arial"/>
              </a:rPr>
              <a:t>the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200" dirty="0">
                <a:latin typeface="Arial"/>
                <a:cs typeface="Arial"/>
              </a:rPr>
              <a:t>chances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95" dirty="0">
                <a:latin typeface="Arial"/>
                <a:cs typeface="Arial"/>
              </a:rPr>
              <a:t>of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425" dirty="0">
                <a:latin typeface="Arial"/>
                <a:cs typeface="Arial"/>
              </a:rPr>
              <a:t>a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85" dirty="0">
                <a:latin typeface="Arial"/>
                <a:cs typeface="Arial"/>
              </a:rPr>
              <a:t>news </a:t>
            </a:r>
            <a:r>
              <a:rPr sz="3350" spc="190" dirty="0">
                <a:latin typeface="Arial"/>
                <a:cs typeface="Arial"/>
              </a:rPr>
              <a:t> </a:t>
            </a:r>
            <a:r>
              <a:rPr sz="3350" spc="175" dirty="0">
                <a:latin typeface="Arial"/>
                <a:cs typeface="Arial"/>
              </a:rPr>
              <a:t>report</a:t>
            </a:r>
            <a:r>
              <a:rPr sz="3350" spc="-225" dirty="0">
                <a:latin typeface="Arial"/>
                <a:cs typeface="Arial"/>
              </a:rPr>
              <a:t> </a:t>
            </a:r>
            <a:r>
              <a:rPr sz="3350" spc="190" dirty="0">
                <a:latin typeface="Arial"/>
                <a:cs typeface="Arial"/>
              </a:rPr>
              <a:t>being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235" dirty="0">
                <a:latin typeface="Arial"/>
                <a:cs typeface="Arial"/>
              </a:rPr>
              <a:t>fake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14" dirty="0">
                <a:latin typeface="Arial"/>
                <a:cs typeface="Arial"/>
              </a:rPr>
              <a:t>or</a:t>
            </a:r>
            <a:r>
              <a:rPr sz="3350" spc="-220" dirty="0">
                <a:latin typeface="Arial"/>
                <a:cs typeface="Arial"/>
              </a:rPr>
              <a:t> </a:t>
            </a:r>
            <a:r>
              <a:rPr sz="3350" spc="190" dirty="0">
                <a:latin typeface="Arial"/>
                <a:cs typeface="Arial"/>
              </a:rPr>
              <a:t>not</a:t>
            </a:r>
            <a:endParaRPr sz="3350"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177E8E-645C-4FEF-9BAB-2D90202757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3214" y="165550"/>
            <a:ext cx="2234750" cy="223475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3"/>
            <a:ext cx="542925" cy="542925"/>
            <a:chOff x="1028700" y="1028703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3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74673" y="1212893"/>
            <a:ext cx="1350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STUDIO</a:t>
            </a:r>
            <a:r>
              <a:rPr sz="1200" spc="-3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SHODWE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"/>
            <a:ext cx="9145270" cy="10287000"/>
            <a:chOff x="0" y="3"/>
            <a:chExt cx="9145270" cy="1028700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6106257"/>
              <a:ext cx="4359240" cy="418074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062497"/>
              <a:ext cx="4357778" cy="513080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687191" y="1640437"/>
              <a:ext cx="5457825" cy="5457825"/>
            </a:xfrm>
            <a:custGeom>
              <a:avLst/>
              <a:gdLst/>
              <a:ahLst/>
              <a:cxnLst/>
              <a:rect l="l" t="t" r="r" b="b"/>
              <a:pathLst>
                <a:path w="5457825" h="5457825">
                  <a:moveTo>
                    <a:pt x="2728912" y="5457824"/>
                  </a:moveTo>
                  <a:lnTo>
                    <a:pt x="2680395" y="5457402"/>
                  </a:lnTo>
                  <a:lnTo>
                    <a:pt x="2632083" y="5456139"/>
                  </a:lnTo>
                  <a:lnTo>
                    <a:pt x="2583982" y="5454042"/>
                  </a:lnTo>
                  <a:lnTo>
                    <a:pt x="2536101" y="5451118"/>
                  </a:lnTo>
                  <a:lnTo>
                    <a:pt x="2488445" y="5447375"/>
                  </a:lnTo>
                  <a:lnTo>
                    <a:pt x="2441023" y="5442820"/>
                  </a:lnTo>
                  <a:lnTo>
                    <a:pt x="2393840" y="5437458"/>
                  </a:lnTo>
                  <a:lnTo>
                    <a:pt x="2346904" y="5431298"/>
                  </a:lnTo>
                  <a:lnTo>
                    <a:pt x="2300222" y="5424346"/>
                  </a:lnTo>
                  <a:lnTo>
                    <a:pt x="2253801" y="5416610"/>
                  </a:lnTo>
                  <a:lnTo>
                    <a:pt x="2207648" y="5408096"/>
                  </a:lnTo>
                  <a:lnTo>
                    <a:pt x="2161769" y="5398811"/>
                  </a:lnTo>
                  <a:lnTo>
                    <a:pt x="2116172" y="5388762"/>
                  </a:lnTo>
                  <a:lnTo>
                    <a:pt x="2070864" y="5377957"/>
                  </a:lnTo>
                  <a:lnTo>
                    <a:pt x="2025852" y="5366402"/>
                  </a:lnTo>
                  <a:lnTo>
                    <a:pt x="1981142" y="5354104"/>
                  </a:lnTo>
                  <a:lnTo>
                    <a:pt x="1936743" y="5341070"/>
                  </a:lnTo>
                  <a:lnTo>
                    <a:pt x="1892659" y="5327307"/>
                  </a:lnTo>
                  <a:lnTo>
                    <a:pt x="1848900" y="5312823"/>
                  </a:lnTo>
                  <a:lnTo>
                    <a:pt x="1805471" y="5297623"/>
                  </a:lnTo>
                  <a:lnTo>
                    <a:pt x="1762380" y="5281716"/>
                  </a:lnTo>
                  <a:lnTo>
                    <a:pt x="1719634" y="5265108"/>
                  </a:lnTo>
                  <a:lnTo>
                    <a:pt x="1677239" y="5247806"/>
                  </a:lnTo>
                  <a:lnTo>
                    <a:pt x="1635203" y="5229817"/>
                  </a:lnTo>
                  <a:lnTo>
                    <a:pt x="1593532" y="5211148"/>
                  </a:lnTo>
                  <a:lnTo>
                    <a:pt x="1552234" y="5191807"/>
                  </a:lnTo>
                  <a:lnTo>
                    <a:pt x="1511316" y="5171799"/>
                  </a:lnTo>
                  <a:lnTo>
                    <a:pt x="1470784" y="5151132"/>
                  </a:lnTo>
                  <a:lnTo>
                    <a:pt x="1430646" y="5129813"/>
                  </a:lnTo>
                  <a:lnTo>
                    <a:pt x="1390908" y="5107850"/>
                  </a:lnTo>
                  <a:lnTo>
                    <a:pt x="1351578" y="5085248"/>
                  </a:lnTo>
                  <a:lnTo>
                    <a:pt x="1312662" y="5062015"/>
                  </a:lnTo>
                  <a:lnTo>
                    <a:pt x="1274168" y="5038158"/>
                  </a:lnTo>
                  <a:lnTo>
                    <a:pt x="1236102" y="5013684"/>
                  </a:lnTo>
                  <a:lnTo>
                    <a:pt x="1198471" y="4988600"/>
                  </a:lnTo>
                  <a:lnTo>
                    <a:pt x="1161283" y="4962913"/>
                  </a:lnTo>
                  <a:lnTo>
                    <a:pt x="1124545" y="4936630"/>
                  </a:lnTo>
                  <a:lnTo>
                    <a:pt x="1088263" y="4909758"/>
                  </a:lnTo>
                  <a:lnTo>
                    <a:pt x="1052444" y="4882303"/>
                  </a:lnTo>
                  <a:lnTo>
                    <a:pt x="1017096" y="4854274"/>
                  </a:lnTo>
                  <a:lnTo>
                    <a:pt x="982225" y="4825676"/>
                  </a:lnTo>
                  <a:lnTo>
                    <a:pt x="947838" y="4796517"/>
                  </a:lnTo>
                  <a:lnTo>
                    <a:pt x="913943" y="4766804"/>
                  </a:lnTo>
                  <a:lnTo>
                    <a:pt x="880546" y="4736544"/>
                  </a:lnTo>
                  <a:lnTo>
                    <a:pt x="847654" y="4705743"/>
                  </a:lnTo>
                  <a:lnTo>
                    <a:pt x="815275" y="4674409"/>
                  </a:lnTo>
                  <a:lnTo>
                    <a:pt x="783415" y="4642549"/>
                  </a:lnTo>
                  <a:lnTo>
                    <a:pt x="752081" y="4610170"/>
                  </a:lnTo>
                  <a:lnTo>
                    <a:pt x="721280" y="4577278"/>
                  </a:lnTo>
                  <a:lnTo>
                    <a:pt x="691020" y="4543881"/>
                  </a:lnTo>
                  <a:lnTo>
                    <a:pt x="661307" y="4509986"/>
                  </a:lnTo>
                  <a:lnTo>
                    <a:pt x="632148" y="4475599"/>
                  </a:lnTo>
                  <a:lnTo>
                    <a:pt x="603550" y="4440728"/>
                  </a:lnTo>
                  <a:lnTo>
                    <a:pt x="575520" y="4405380"/>
                  </a:lnTo>
                  <a:lnTo>
                    <a:pt x="548066" y="4369561"/>
                  </a:lnTo>
                  <a:lnTo>
                    <a:pt x="521194" y="4333279"/>
                  </a:lnTo>
                  <a:lnTo>
                    <a:pt x="494911" y="4296541"/>
                  </a:lnTo>
                  <a:lnTo>
                    <a:pt x="469224" y="4259353"/>
                  </a:lnTo>
                  <a:lnTo>
                    <a:pt x="444140" y="4221722"/>
                  </a:lnTo>
                  <a:lnTo>
                    <a:pt x="419666" y="4183656"/>
                  </a:lnTo>
                  <a:lnTo>
                    <a:pt x="395809" y="4145162"/>
                  </a:lnTo>
                  <a:lnTo>
                    <a:pt x="372576" y="4106246"/>
                  </a:lnTo>
                  <a:lnTo>
                    <a:pt x="349974" y="4066916"/>
                  </a:lnTo>
                  <a:lnTo>
                    <a:pt x="328011" y="4027178"/>
                  </a:lnTo>
                  <a:lnTo>
                    <a:pt x="306692" y="3987040"/>
                  </a:lnTo>
                  <a:lnTo>
                    <a:pt x="286025" y="3946508"/>
                  </a:lnTo>
                  <a:lnTo>
                    <a:pt x="266017" y="3905590"/>
                  </a:lnTo>
                  <a:lnTo>
                    <a:pt x="246676" y="3864292"/>
                  </a:lnTo>
                  <a:lnTo>
                    <a:pt x="228007" y="3822621"/>
                  </a:lnTo>
                  <a:lnTo>
                    <a:pt x="210018" y="3780585"/>
                  </a:lnTo>
                  <a:lnTo>
                    <a:pt x="192716" y="3738190"/>
                  </a:lnTo>
                  <a:lnTo>
                    <a:pt x="176108" y="3695444"/>
                  </a:lnTo>
                  <a:lnTo>
                    <a:pt x="160201" y="3652353"/>
                  </a:lnTo>
                  <a:lnTo>
                    <a:pt x="145001" y="3608924"/>
                  </a:lnTo>
                  <a:lnTo>
                    <a:pt x="130517" y="3565164"/>
                  </a:lnTo>
                  <a:lnTo>
                    <a:pt x="116754" y="3521081"/>
                  </a:lnTo>
                  <a:lnTo>
                    <a:pt x="103720" y="3476682"/>
                  </a:lnTo>
                  <a:lnTo>
                    <a:pt x="91422" y="3431972"/>
                  </a:lnTo>
                  <a:lnTo>
                    <a:pt x="79867" y="3386960"/>
                  </a:lnTo>
                  <a:lnTo>
                    <a:pt x="69062" y="3341652"/>
                  </a:lnTo>
                  <a:lnTo>
                    <a:pt x="59013" y="3296055"/>
                  </a:lnTo>
                  <a:lnTo>
                    <a:pt x="49728" y="3250176"/>
                  </a:lnTo>
                  <a:lnTo>
                    <a:pt x="41214" y="3204023"/>
                  </a:lnTo>
                  <a:lnTo>
                    <a:pt x="33477" y="3157602"/>
                  </a:lnTo>
                  <a:lnTo>
                    <a:pt x="26526" y="3110920"/>
                  </a:lnTo>
                  <a:lnTo>
                    <a:pt x="20366" y="3063984"/>
                  </a:lnTo>
                  <a:lnTo>
                    <a:pt x="15004" y="3016801"/>
                  </a:lnTo>
                  <a:lnTo>
                    <a:pt x="10449" y="2969379"/>
                  </a:lnTo>
                  <a:lnTo>
                    <a:pt x="6706" y="2921723"/>
                  </a:lnTo>
                  <a:lnTo>
                    <a:pt x="3782" y="2873842"/>
                  </a:lnTo>
                  <a:lnTo>
                    <a:pt x="1685" y="2825741"/>
                  </a:lnTo>
                  <a:lnTo>
                    <a:pt x="422" y="2777429"/>
                  </a:lnTo>
                  <a:lnTo>
                    <a:pt x="0" y="2728912"/>
                  </a:lnTo>
                  <a:lnTo>
                    <a:pt x="422" y="2680395"/>
                  </a:lnTo>
                  <a:lnTo>
                    <a:pt x="1685" y="2632083"/>
                  </a:lnTo>
                  <a:lnTo>
                    <a:pt x="3782" y="2583982"/>
                  </a:lnTo>
                  <a:lnTo>
                    <a:pt x="6706" y="2536101"/>
                  </a:lnTo>
                  <a:lnTo>
                    <a:pt x="10449" y="2488445"/>
                  </a:lnTo>
                  <a:lnTo>
                    <a:pt x="15004" y="2441023"/>
                  </a:lnTo>
                  <a:lnTo>
                    <a:pt x="20366" y="2393840"/>
                  </a:lnTo>
                  <a:lnTo>
                    <a:pt x="26526" y="2346904"/>
                  </a:lnTo>
                  <a:lnTo>
                    <a:pt x="33477" y="2300222"/>
                  </a:lnTo>
                  <a:lnTo>
                    <a:pt x="41214" y="2253801"/>
                  </a:lnTo>
                  <a:lnTo>
                    <a:pt x="49728" y="2207648"/>
                  </a:lnTo>
                  <a:lnTo>
                    <a:pt x="59013" y="2161769"/>
                  </a:lnTo>
                  <a:lnTo>
                    <a:pt x="69062" y="2116172"/>
                  </a:lnTo>
                  <a:lnTo>
                    <a:pt x="79867" y="2070864"/>
                  </a:lnTo>
                  <a:lnTo>
                    <a:pt x="91422" y="2025852"/>
                  </a:lnTo>
                  <a:lnTo>
                    <a:pt x="103720" y="1981142"/>
                  </a:lnTo>
                  <a:lnTo>
                    <a:pt x="116754" y="1936743"/>
                  </a:lnTo>
                  <a:lnTo>
                    <a:pt x="130517" y="1892659"/>
                  </a:lnTo>
                  <a:lnTo>
                    <a:pt x="145001" y="1848900"/>
                  </a:lnTo>
                  <a:lnTo>
                    <a:pt x="160201" y="1805471"/>
                  </a:lnTo>
                  <a:lnTo>
                    <a:pt x="176108" y="1762380"/>
                  </a:lnTo>
                  <a:lnTo>
                    <a:pt x="192716" y="1719634"/>
                  </a:lnTo>
                  <a:lnTo>
                    <a:pt x="210018" y="1677239"/>
                  </a:lnTo>
                  <a:lnTo>
                    <a:pt x="228007" y="1635203"/>
                  </a:lnTo>
                  <a:lnTo>
                    <a:pt x="246676" y="1593532"/>
                  </a:lnTo>
                  <a:lnTo>
                    <a:pt x="266017" y="1552234"/>
                  </a:lnTo>
                  <a:lnTo>
                    <a:pt x="286025" y="1511316"/>
                  </a:lnTo>
                  <a:lnTo>
                    <a:pt x="306692" y="1470784"/>
                  </a:lnTo>
                  <a:lnTo>
                    <a:pt x="328011" y="1430646"/>
                  </a:lnTo>
                  <a:lnTo>
                    <a:pt x="349974" y="1390908"/>
                  </a:lnTo>
                  <a:lnTo>
                    <a:pt x="372576" y="1351578"/>
                  </a:lnTo>
                  <a:lnTo>
                    <a:pt x="395809" y="1312662"/>
                  </a:lnTo>
                  <a:lnTo>
                    <a:pt x="419666" y="1274168"/>
                  </a:lnTo>
                  <a:lnTo>
                    <a:pt x="444140" y="1236102"/>
                  </a:lnTo>
                  <a:lnTo>
                    <a:pt x="469224" y="1198471"/>
                  </a:lnTo>
                  <a:lnTo>
                    <a:pt x="494911" y="1161283"/>
                  </a:lnTo>
                  <a:lnTo>
                    <a:pt x="521194" y="1124545"/>
                  </a:lnTo>
                  <a:lnTo>
                    <a:pt x="548066" y="1088263"/>
                  </a:lnTo>
                  <a:lnTo>
                    <a:pt x="575520" y="1052444"/>
                  </a:lnTo>
                  <a:lnTo>
                    <a:pt x="603550" y="1017096"/>
                  </a:lnTo>
                  <a:lnTo>
                    <a:pt x="632148" y="982225"/>
                  </a:lnTo>
                  <a:lnTo>
                    <a:pt x="661307" y="947838"/>
                  </a:lnTo>
                  <a:lnTo>
                    <a:pt x="691020" y="913943"/>
                  </a:lnTo>
                  <a:lnTo>
                    <a:pt x="721280" y="880546"/>
                  </a:lnTo>
                  <a:lnTo>
                    <a:pt x="752081" y="847654"/>
                  </a:lnTo>
                  <a:lnTo>
                    <a:pt x="783415" y="815275"/>
                  </a:lnTo>
                  <a:lnTo>
                    <a:pt x="815275" y="783415"/>
                  </a:lnTo>
                  <a:lnTo>
                    <a:pt x="847654" y="752081"/>
                  </a:lnTo>
                  <a:lnTo>
                    <a:pt x="880546" y="721280"/>
                  </a:lnTo>
                  <a:lnTo>
                    <a:pt x="913943" y="691020"/>
                  </a:lnTo>
                  <a:lnTo>
                    <a:pt x="947838" y="661307"/>
                  </a:lnTo>
                  <a:lnTo>
                    <a:pt x="982225" y="632148"/>
                  </a:lnTo>
                  <a:lnTo>
                    <a:pt x="1017096" y="603550"/>
                  </a:lnTo>
                  <a:lnTo>
                    <a:pt x="1052444" y="575520"/>
                  </a:lnTo>
                  <a:lnTo>
                    <a:pt x="1088263" y="548066"/>
                  </a:lnTo>
                  <a:lnTo>
                    <a:pt x="1124545" y="521194"/>
                  </a:lnTo>
                  <a:lnTo>
                    <a:pt x="1161283" y="494911"/>
                  </a:lnTo>
                  <a:lnTo>
                    <a:pt x="1198471" y="469224"/>
                  </a:lnTo>
                  <a:lnTo>
                    <a:pt x="1236102" y="444140"/>
                  </a:lnTo>
                  <a:lnTo>
                    <a:pt x="1274168" y="419666"/>
                  </a:lnTo>
                  <a:lnTo>
                    <a:pt x="1312662" y="395809"/>
                  </a:lnTo>
                  <a:lnTo>
                    <a:pt x="1351578" y="372576"/>
                  </a:lnTo>
                  <a:lnTo>
                    <a:pt x="1390908" y="349974"/>
                  </a:lnTo>
                  <a:lnTo>
                    <a:pt x="1430646" y="328011"/>
                  </a:lnTo>
                  <a:lnTo>
                    <a:pt x="1470784" y="306692"/>
                  </a:lnTo>
                  <a:lnTo>
                    <a:pt x="1511316" y="286025"/>
                  </a:lnTo>
                  <a:lnTo>
                    <a:pt x="1552234" y="266017"/>
                  </a:lnTo>
                  <a:lnTo>
                    <a:pt x="1593532" y="246676"/>
                  </a:lnTo>
                  <a:lnTo>
                    <a:pt x="1635203" y="228007"/>
                  </a:lnTo>
                  <a:lnTo>
                    <a:pt x="1677239" y="210018"/>
                  </a:lnTo>
                  <a:lnTo>
                    <a:pt x="1719634" y="192716"/>
                  </a:lnTo>
                  <a:lnTo>
                    <a:pt x="1762380" y="176108"/>
                  </a:lnTo>
                  <a:lnTo>
                    <a:pt x="1805471" y="160201"/>
                  </a:lnTo>
                  <a:lnTo>
                    <a:pt x="1848900" y="145001"/>
                  </a:lnTo>
                  <a:lnTo>
                    <a:pt x="1892659" y="130517"/>
                  </a:lnTo>
                  <a:lnTo>
                    <a:pt x="1936743" y="116754"/>
                  </a:lnTo>
                  <a:lnTo>
                    <a:pt x="1981142" y="103720"/>
                  </a:lnTo>
                  <a:lnTo>
                    <a:pt x="2025852" y="91422"/>
                  </a:lnTo>
                  <a:lnTo>
                    <a:pt x="2070864" y="79867"/>
                  </a:lnTo>
                  <a:lnTo>
                    <a:pt x="2116172" y="69062"/>
                  </a:lnTo>
                  <a:lnTo>
                    <a:pt x="2161769" y="59013"/>
                  </a:lnTo>
                  <a:lnTo>
                    <a:pt x="2207648" y="49728"/>
                  </a:lnTo>
                  <a:lnTo>
                    <a:pt x="2253801" y="41214"/>
                  </a:lnTo>
                  <a:lnTo>
                    <a:pt x="2300222" y="33477"/>
                  </a:lnTo>
                  <a:lnTo>
                    <a:pt x="2346904" y="26526"/>
                  </a:lnTo>
                  <a:lnTo>
                    <a:pt x="2393840" y="20366"/>
                  </a:lnTo>
                  <a:lnTo>
                    <a:pt x="2441023" y="15004"/>
                  </a:lnTo>
                  <a:lnTo>
                    <a:pt x="2488445" y="10449"/>
                  </a:lnTo>
                  <a:lnTo>
                    <a:pt x="2536101" y="6706"/>
                  </a:lnTo>
                  <a:lnTo>
                    <a:pt x="2583982" y="3782"/>
                  </a:lnTo>
                  <a:lnTo>
                    <a:pt x="2632083" y="1685"/>
                  </a:lnTo>
                  <a:lnTo>
                    <a:pt x="2680395" y="422"/>
                  </a:lnTo>
                  <a:lnTo>
                    <a:pt x="2728912" y="0"/>
                  </a:lnTo>
                  <a:lnTo>
                    <a:pt x="2777429" y="422"/>
                  </a:lnTo>
                  <a:lnTo>
                    <a:pt x="2825741" y="1685"/>
                  </a:lnTo>
                  <a:lnTo>
                    <a:pt x="2873842" y="3782"/>
                  </a:lnTo>
                  <a:lnTo>
                    <a:pt x="2921723" y="6706"/>
                  </a:lnTo>
                  <a:lnTo>
                    <a:pt x="2969379" y="10449"/>
                  </a:lnTo>
                  <a:lnTo>
                    <a:pt x="3016801" y="15004"/>
                  </a:lnTo>
                  <a:lnTo>
                    <a:pt x="3063984" y="20366"/>
                  </a:lnTo>
                  <a:lnTo>
                    <a:pt x="3110920" y="26526"/>
                  </a:lnTo>
                  <a:lnTo>
                    <a:pt x="3157602" y="33477"/>
                  </a:lnTo>
                  <a:lnTo>
                    <a:pt x="3204023" y="41214"/>
                  </a:lnTo>
                  <a:lnTo>
                    <a:pt x="3250176" y="49728"/>
                  </a:lnTo>
                  <a:lnTo>
                    <a:pt x="3296055" y="59013"/>
                  </a:lnTo>
                  <a:lnTo>
                    <a:pt x="3341652" y="69062"/>
                  </a:lnTo>
                  <a:lnTo>
                    <a:pt x="3386960" y="79867"/>
                  </a:lnTo>
                  <a:lnTo>
                    <a:pt x="3431972" y="91422"/>
                  </a:lnTo>
                  <a:lnTo>
                    <a:pt x="3476682" y="103720"/>
                  </a:lnTo>
                  <a:lnTo>
                    <a:pt x="3521081" y="116754"/>
                  </a:lnTo>
                  <a:lnTo>
                    <a:pt x="3565164" y="130517"/>
                  </a:lnTo>
                  <a:lnTo>
                    <a:pt x="3608924" y="145001"/>
                  </a:lnTo>
                  <a:lnTo>
                    <a:pt x="3652353" y="160201"/>
                  </a:lnTo>
                  <a:lnTo>
                    <a:pt x="3695444" y="176108"/>
                  </a:lnTo>
                  <a:lnTo>
                    <a:pt x="3738190" y="192716"/>
                  </a:lnTo>
                  <a:lnTo>
                    <a:pt x="3780585" y="210018"/>
                  </a:lnTo>
                  <a:lnTo>
                    <a:pt x="3822621" y="228007"/>
                  </a:lnTo>
                  <a:lnTo>
                    <a:pt x="3864292" y="246676"/>
                  </a:lnTo>
                  <a:lnTo>
                    <a:pt x="3905590" y="266017"/>
                  </a:lnTo>
                  <a:lnTo>
                    <a:pt x="3946508" y="286025"/>
                  </a:lnTo>
                  <a:lnTo>
                    <a:pt x="3987040" y="306692"/>
                  </a:lnTo>
                  <a:lnTo>
                    <a:pt x="4027178" y="328011"/>
                  </a:lnTo>
                  <a:lnTo>
                    <a:pt x="4066916" y="349974"/>
                  </a:lnTo>
                  <a:lnTo>
                    <a:pt x="4106246" y="372576"/>
                  </a:lnTo>
                  <a:lnTo>
                    <a:pt x="4145162" y="395809"/>
                  </a:lnTo>
                  <a:lnTo>
                    <a:pt x="4183656" y="419666"/>
                  </a:lnTo>
                  <a:lnTo>
                    <a:pt x="4221722" y="444140"/>
                  </a:lnTo>
                  <a:lnTo>
                    <a:pt x="4259353" y="469224"/>
                  </a:lnTo>
                  <a:lnTo>
                    <a:pt x="4296541" y="494911"/>
                  </a:lnTo>
                  <a:lnTo>
                    <a:pt x="4333279" y="521194"/>
                  </a:lnTo>
                  <a:lnTo>
                    <a:pt x="4369561" y="548066"/>
                  </a:lnTo>
                  <a:lnTo>
                    <a:pt x="4405380" y="575520"/>
                  </a:lnTo>
                  <a:lnTo>
                    <a:pt x="4440728" y="603550"/>
                  </a:lnTo>
                  <a:lnTo>
                    <a:pt x="4475599" y="632148"/>
                  </a:lnTo>
                  <a:lnTo>
                    <a:pt x="4509986" y="661307"/>
                  </a:lnTo>
                  <a:lnTo>
                    <a:pt x="4543881" y="691020"/>
                  </a:lnTo>
                  <a:lnTo>
                    <a:pt x="4577278" y="721280"/>
                  </a:lnTo>
                  <a:lnTo>
                    <a:pt x="4610170" y="752081"/>
                  </a:lnTo>
                  <a:lnTo>
                    <a:pt x="4642549" y="783415"/>
                  </a:lnTo>
                  <a:lnTo>
                    <a:pt x="4674409" y="815275"/>
                  </a:lnTo>
                  <a:lnTo>
                    <a:pt x="4705743" y="847654"/>
                  </a:lnTo>
                  <a:lnTo>
                    <a:pt x="4736544" y="880546"/>
                  </a:lnTo>
                  <a:lnTo>
                    <a:pt x="4766804" y="913943"/>
                  </a:lnTo>
                  <a:lnTo>
                    <a:pt x="4796517" y="947838"/>
                  </a:lnTo>
                  <a:lnTo>
                    <a:pt x="4825676" y="982225"/>
                  </a:lnTo>
                  <a:lnTo>
                    <a:pt x="4854274" y="1017096"/>
                  </a:lnTo>
                  <a:lnTo>
                    <a:pt x="4882303" y="1052444"/>
                  </a:lnTo>
                  <a:lnTo>
                    <a:pt x="4909758" y="1088263"/>
                  </a:lnTo>
                  <a:lnTo>
                    <a:pt x="4936630" y="1124545"/>
                  </a:lnTo>
                  <a:lnTo>
                    <a:pt x="4962913" y="1161283"/>
                  </a:lnTo>
                  <a:lnTo>
                    <a:pt x="4988600" y="1198471"/>
                  </a:lnTo>
                  <a:lnTo>
                    <a:pt x="5013684" y="1236102"/>
                  </a:lnTo>
                  <a:lnTo>
                    <a:pt x="5038158" y="1274168"/>
                  </a:lnTo>
                  <a:lnTo>
                    <a:pt x="5062015" y="1312662"/>
                  </a:lnTo>
                  <a:lnTo>
                    <a:pt x="5085248" y="1351578"/>
                  </a:lnTo>
                  <a:lnTo>
                    <a:pt x="5107850" y="1390908"/>
                  </a:lnTo>
                  <a:lnTo>
                    <a:pt x="5129813" y="1430646"/>
                  </a:lnTo>
                  <a:lnTo>
                    <a:pt x="5151132" y="1470784"/>
                  </a:lnTo>
                  <a:lnTo>
                    <a:pt x="5171799" y="1511316"/>
                  </a:lnTo>
                  <a:lnTo>
                    <a:pt x="5191807" y="1552234"/>
                  </a:lnTo>
                  <a:lnTo>
                    <a:pt x="5211148" y="1593532"/>
                  </a:lnTo>
                  <a:lnTo>
                    <a:pt x="5229817" y="1635203"/>
                  </a:lnTo>
                  <a:lnTo>
                    <a:pt x="5247806" y="1677239"/>
                  </a:lnTo>
                  <a:lnTo>
                    <a:pt x="5265108" y="1719634"/>
                  </a:lnTo>
                  <a:lnTo>
                    <a:pt x="5281716" y="1762380"/>
                  </a:lnTo>
                  <a:lnTo>
                    <a:pt x="5297623" y="1805471"/>
                  </a:lnTo>
                  <a:lnTo>
                    <a:pt x="5312823" y="1848900"/>
                  </a:lnTo>
                  <a:lnTo>
                    <a:pt x="5327307" y="1892659"/>
                  </a:lnTo>
                  <a:lnTo>
                    <a:pt x="5341070" y="1936743"/>
                  </a:lnTo>
                  <a:lnTo>
                    <a:pt x="5354104" y="1981142"/>
                  </a:lnTo>
                  <a:lnTo>
                    <a:pt x="5366402" y="2025852"/>
                  </a:lnTo>
                  <a:lnTo>
                    <a:pt x="5377957" y="2070864"/>
                  </a:lnTo>
                  <a:lnTo>
                    <a:pt x="5388762" y="2116172"/>
                  </a:lnTo>
                  <a:lnTo>
                    <a:pt x="5398811" y="2161769"/>
                  </a:lnTo>
                  <a:lnTo>
                    <a:pt x="5408096" y="2207648"/>
                  </a:lnTo>
                  <a:lnTo>
                    <a:pt x="5416610" y="2253801"/>
                  </a:lnTo>
                  <a:lnTo>
                    <a:pt x="5424346" y="2300222"/>
                  </a:lnTo>
                  <a:lnTo>
                    <a:pt x="5431298" y="2346904"/>
                  </a:lnTo>
                  <a:lnTo>
                    <a:pt x="5437458" y="2393840"/>
                  </a:lnTo>
                  <a:lnTo>
                    <a:pt x="5442820" y="2441023"/>
                  </a:lnTo>
                  <a:lnTo>
                    <a:pt x="5447375" y="2488445"/>
                  </a:lnTo>
                  <a:lnTo>
                    <a:pt x="5451118" y="2536101"/>
                  </a:lnTo>
                  <a:lnTo>
                    <a:pt x="5454042" y="2583982"/>
                  </a:lnTo>
                  <a:lnTo>
                    <a:pt x="5456139" y="2632083"/>
                  </a:lnTo>
                  <a:lnTo>
                    <a:pt x="5457402" y="2680395"/>
                  </a:lnTo>
                  <a:lnTo>
                    <a:pt x="5457824" y="2728912"/>
                  </a:lnTo>
                  <a:lnTo>
                    <a:pt x="5457402" y="2777429"/>
                  </a:lnTo>
                  <a:lnTo>
                    <a:pt x="5456139" y="2825741"/>
                  </a:lnTo>
                  <a:lnTo>
                    <a:pt x="5454042" y="2873842"/>
                  </a:lnTo>
                  <a:lnTo>
                    <a:pt x="5451118" y="2921723"/>
                  </a:lnTo>
                  <a:lnTo>
                    <a:pt x="5447375" y="2969379"/>
                  </a:lnTo>
                  <a:lnTo>
                    <a:pt x="5442820" y="3016801"/>
                  </a:lnTo>
                  <a:lnTo>
                    <a:pt x="5437458" y="3063984"/>
                  </a:lnTo>
                  <a:lnTo>
                    <a:pt x="5431298" y="3110920"/>
                  </a:lnTo>
                  <a:lnTo>
                    <a:pt x="5424346" y="3157602"/>
                  </a:lnTo>
                  <a:lnTo>
                    <a:pt x="5416610" y="3204023"/>
                  </a:lnTo>
                  <a:lnTo>
                    <a:pt x="5408096" y="3250176"/>
                  </a:lnTo>
                  <a:lnTo>
                    <a:pt x="5398811" y="3296055"/>
                  </a:lnTo>
                  <a:lnTo>
                    <a:pt x="5388762" y="3341652"/>
                  </a:lnTo>
                  <a:lnTo>
                    <a:pt x="5377957" y="3386960"/>
                  </a:lnTo>
                  <a:lnTo>
                    <a:pt x="5366402" y="3431972"/>
                  </a:lnTo>
                  <a:lnTo>
                    <a:pt x="5354104" y="3476682"/>
                  </a:lnTo>
                  <a:lnTo>
                    <a:pt x="5341070" y="3521081"/>
                  </a:lnTo>
                  <a:lnTo>
                    <a:pt x="5327307" y="3565164"/>
                  </a:lnTo>
                  <a:lnTo>
                    <a:pt x="5312823" y="3608924"/>
                  </a:lnTo>
                  <a:lnTo>
                    <a:pt x="5297623" y="3652353"/>
                  </a:lnTo>
                  <a:lnTo>
                    <a:pt x="5281716" y="3695444"/>
                  </a:lnTo>
                  <a:lnTo>
                    <a:pt x="5265108" y="3738190"/>
                  </a:lnTo>
                  <a:lnTo>
                    <a:pt x="5247806" y="3780585"/>
                  </a:lnTo>
                  <a:lnTo>
                    <a:pt x="5229817" y="3822621"/>
                  </a:lnTo>
                  <a:lnTo>
                    <a:pt x="5211148" y="3864292"/>
                  </a:lnTo>
                  <a:lnTo>
                    <a:pt x="5191807" y="3905590"/>
                  </a:lnTo>
                  <a:lnTo>
                    <a:pt x="5171799" y="3946508"/>
                  </a:lnTo>
                  <a:lnTo>
                    <a:pt x="5151132" y="3987040"/>
                  </a:lnTo>
                  <a:lnTo>
                    <a:pt x="5129813" y="4027178"/>
                  </a:lnTo>
                  <a:lnTo>
                    <a:pt x="5107850" y="4066916"/>
                  </a:lnTo>
                  <a:lnTo>
                    <a:pt x="5085248" y="4106246"/>
                  </a:lnTo>
                  <a:lnTo>
                    <a:pt x="5062015" y="4145162"/>
                  </a:lnTo>
                  <a:lnTo>
                    <a:pt x="5038158" y="4183656"/>
                  </a:lnTo>
                  <a:lnTo>
                    <a:pt x="5013684" y="4221722"/>
                  </a:lnTo>
                  <a:lnTo>
                    <a:pt x="4988600" y="4259353"/>
                  </a:lnTo>
                  <a:lnTo>
                    <a:pt x="4962913" y="4296541"/>
                  </a:lnTo>
                  <a:lnTo>
                    <a:pt x="4936630" y="4333279"/>
                  </a:lnTo>
                  <a:lnTo>
                    <a:pt x="4909758" y="4369561"/>
                  </a:lnTo>
                  <a:lnTo>
                    <a:pt x="4882303" y="4405380"/>
                  </a:lnTo>
                  <a:lnTo>
                    <a:pt x="4854274" y="4440728"/>
                  </a:lnTo>
                  <a:lnTo>
                    <a:pt x="4825676" y="4475599"/>
                  </a:lnTo>
                  <a:lnTo>
                    <a:pt x="4796517" y="4509986"/>
                  </a:lnTo>
                  <a:lnTo>
                    <a:pt x="4766804" y="4543881"/>
                  </a:lnTo>
                  <a:lnTo>
                    <a:pt x="4736544" y="4577278"/>
                  </a:lnTo>
                  <a:lnTo>
                    <a:pt x="4705743" y="4610170"/>
                  </a:lnTo>
                  <a:lnTo>
                    <a:pt x="4674409" y="4642549"/>
                  </a:lnTo>
                  <a:lnTo>
                    <a:pt x="4642549" y="4674409"/>
                  </a:lnTo>
                  <a:lnTo>
                    <a:pt x="4610170" y="4705743"/>
                  </a:lnTo>
                  <a:lnTo>
                    <a:pt x="4577278" y="4736544"/>
                  </a:lnTo>
                  <a:lnTo>
                    <a:pt x="4543881" y="4766804"/>
                  </a:lnTo>
                  <a:lnTo>
                    <a:pt x="4509986" y="4796517"/>
                  </a:lnTo>
                  <a:lnTo>
                    <a:pt x="4475599" y="4825676"/>
                  </a:lnTo>
                  <a:lnTo>
                    <a:pt x="4440728" y="4854274"/>
                  </a:lnTo>
                  <a:lnTo>
                    <a:pt x="4405380" y="4882303"/>
                  </a:lnTo>
                  <a:lnTo>
                    <a:pt x="4369561" y="4909758"/>
                  </a:lnTo>
                  <a:lnTo>
                    <a:pt x="4333279" y="4936630"/>
                  </a:lnTo>
                  <a:lnTo>
                    <a:pt x="4296541" y="4962913"/>
                  </a:lnTo>
                  <a:lnTo>
                    <a:pt x="4259353" y="4988600"/>
                  </a:lnTo>
                  <a:lnTo>
                    <a:pt x="4221722" y="5013684"/>
                  </a:lnTo>
                  <a:lnTo>
                    <a:pt x="4183656" y="5038158"/>
                  </a:lnTo>
                  <a:lnTo>
                    <a:pt x="4145162" y="5062015"/>
                  </a:lnTo>
                  <a:lnTo>
                    <a:pt x="4106246" y="5085248"/>
                  </a:lnTo>
                  <a:lnTo>
                    <a:pt x="4066916" y="5107850"/>
                  </a:lnTo>
                  <a:lnTo>
                    <a:pt x="4027178" y="5129813"/>
                  </a:lnTo>
                  <a:lnTo>
                    <a:pt x="3987040" y="5151132"/>
                  </a:lnTo>
                  <a:lnTo>
                    <a:pt x="3946508" y="5171799"/>
                  </a:lnTo>
                  <a:lnTo>
                    <a:pt x="3905590" y="5191807"/>
                  </a:lnTo>
                  <a:lnTo>
                    <a:pt x="3864292" y="5211148"/>
                  </a:lnTo>
                  <a:lnTo>
                    <a:pt x="3822621" y="5229817"/>
                  </a:lnTo>
                  <a:lnTo>
                    <a:pt x="3780585" y="5247806"/>
                  </a:lnTo>
                  <a:lnTo>
                    <a:pt x="3738190" y="5265108"/>
                  </a:lnTo>
                  <a:lnTo>
                    <a:pt x="3695444" y="5281716"/>
                  </a:lnTo>
                  <a:lnTo>
                    <a:pt x="3652353" y="5297623"/>
                  </a:lnTo>
                  <a:lnTo>
                    <a:pt x="3608924" y="5312823"/>
                  </a:lnTo>
                  <a:lnTo>
                    <a:pt x="3565164" y="5327307"/>
                  </a:lnTo>
                  <a:lnTo>
                    <a:pt x="3521081" y="5341070"/>
                  </a:lnTo>
                  <a:lnTo>
                    <a:pt x="3476682" y="5354104"/>
                  </a:lnTo>
                  <a:lnTo>
                    <a:pt x="3431972" y="5366402"/>
                  </a:lnTo>
                  <a:lnTo>
                    <a:pt x="3386960" y="5377957"/>
                  </a:lnTo>
                  <a:lnTo>
                    <a:pt x="3341652" y="5388762"/>
                  </a:lnTo>
                  <a:lnTo>
                    <a:pt x="3296055" y="5398811"/>
                  </a:lnTo>
                  <a:lnTo>
                    <a:pt x="3250176" y="5408096"/>
                  </a:lnTo>
                  <a:lnTo>
                    <a:pt x="3204023" y="5416610"/>
                  </a:lnTo>
                  <a:lnTo>
                    <a:pt x="3157602" y="5424346"/>
                  </a:lnTo>
                  <a:lnTo>
                    <a:pt x="3110920" y="5431298"/>
                  </a:lnTo>
                  <a:lnTo>
                    <a:pt x="3063984" y="5437458"/>
                  </a:lnTo>
                  <a:lnTo>
                    <a:pt x="3016801" y="5442820"/>
                  </a:lnTo>
                  <a:lnTo>
                    <a:pt x="2969379" y="5447375"/>
                  </a:lnTo>
                  <a:lnTo>
                    <a:pt x="2921723" y="5451118"/>
                  </a:lnTo>
                  <a:lnTo>
                    <a:pt x="2873842" y="5454042"/>
                  </a:lnTo>
                  <a:lnTo>
                    <a:pt x="2825741" y="5456139"/>
                  </a:lnTo>
                  <a:lnTo>
                    <a:pt x="2777429" y="5457402"/>
                  </a:lnTo>
                  <a:lnTo>
                    <a:pt x="2728912" y="54578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3"/>
              <a:ext cx="4873084" cy="5058012"/>
            </a:xfrm>
            <a:prstGeom prst="rect">
              <a:avLst/>
            </a:prstGeom>
          </p:spPr>
        </p:pic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089038" y="1893183"/>
            <a:ext cx="358838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ABSTRACT</a:t>
            </a:r>
            <a:endParaRPr sz="560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57844" y="3152820"/>
            <a:ext cx="12940372" cy="590687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95"/>
              </a:spcBef>
            </a:pPr>
            <a:r>
              <a:rPr sz="28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fake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news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on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social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media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various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other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media </a:t>
            </a:r>
            <a:r>
              <a:rPr sz="2800" spc="-110" dirty="0">
                <a:solidFill>
                  <a:srgbClr val="171616"/>
                </a:solidFill>
                <a:latin typeface="Lucida Sans Unicode"/>
                <a:cs typeface="Lucida Sans Unicode"/>
              </a:rPr>
              <a:t>is 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wide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spreading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2800" spc="-110" dirty="0">
                <a:solidFill>
                  <a:srgbClr val="171616"/>
                </a:solidFill>
                <a:latin typeface="Lucida Sans Unicode"/>
                <a:cs typeface="Lucida Sans Unicode"/>
              </a:rPr>
              <a:t>is </a:t>
            </a:r>
            <a:r>
              <a:rPr sz="28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a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matter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of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serious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concern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due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2800" spc="-95" dirty="0">
                <a:solidFill>
                  <a:srgbClr val="171616"/>
                </a:solidFill>
                <a:latin typeface="Lucida Sans Unicode"/>
                <a:cs typeface="Lucida Sans Unicode"/>
              </a:rPr>
              <a:t>its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ability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 cause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lot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of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social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national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damage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with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destructive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impacts.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A </a:t>
            </a:r>
            <a:r>
              <a:rPr sz="2800" spc="-994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lot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of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research </a:t>
            </a:r>
            <a:r>
              <a:rPr sz="2800" spc="-110" dirty="0">
                <a:solidFill>
                  <a:srgbClr val="171616"/>
                </a:solidFill>
                <a:latin typeface="Lucida Sans Unicode"/>
                <a:cs typeface="Lucida Sans Unicode"/>
              </a:rPr>
              <a:t>is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already </a:t>
            </a:r>
            <a:r>
              <a:rPr sz="28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focused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on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detecting </a:t>
            </a:r>
            <a:r>
              <a:rPr sz="28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it. </a:t>
            </a:r>
            <a:r>
              <a:rPr sz="28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28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paper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makes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171616"/>
                </a:solidFill>
                <a:latin typeface="Lucida Sans Unicode"/>
                <a:cs typeface="Lucida Sans Unicode"/>
              </a:rPr>
              <a:t>an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 of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research related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fake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news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detection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28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explores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the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traditional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machine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learning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models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choose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b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800" spc="-225" dirty="0">
                <a:solidFill>
                  <a:srgbClr val="171616"/>
                </a:solidFill>
                <a:latin typeface="Lucida Sans Unicode"/>
                <a:cs typeface="Lucida Sans Unicode"/>
              </a:rPr>
              <a:t>,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28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n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8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800" spc="-25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c</a:t>
            </a:r>
            <a:r>
              <a:rPr sz="28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ea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8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dirty="0">
                <a:solidFill>
                  <a:srgbClr val="171616"/>
                </a:solidFill>
                <a:latin typeface="Lucida Sans Unicode"/>
                <a:cs typeface="Lucida Sans Unicode"/>
              </a:rPr>
              <a:t>m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l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8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f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a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p</a:t>
            </a:r>
            <a:r>
              <a:rPr sz="28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o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d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2800" spc="-114" dirty="0">
                <a:solidFill>
                  <a:srgbClr val="171616"/>
                </a:solidFill>
                <a:latin typeface="Lucida Sans Unicode"/>
                <a:cs typeface="Lucida Sans Unicode"/>
              </a:rPr>
              <a:t>c</a:t>
            </a:r>
            <a:r>
              <a:rPr sz="28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30" dirty="0">
                <a:solidFill>
                  <a:srgbClr val="171616"/>
                </a:solidFill>
                <a:latin typeface="Lucida Sans Unicode"/>
                <a:cs typeface="Lucida Sans Unicode"/>
              </a:rPr>
              <a:t>w</a:t>
            </a:r>
            <a:r>
              <a:rPr sz="28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</a:t>
            </a:r>
            <a:r>
              <a:rPr sz="28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h</a:t>
            </a:r>
            <a:r>
              <a:rPr sz="2800" spc="-18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u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p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r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v</a:t>
            </a:r>
            <a:r>
              <a:rPr sz="28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i</a:t>
            </a:r>
            <a:r>
              <a:rPr sz="2800" spc="-105" dirty="0">
                <a:solidFill>
                  <a:srgbClr val="171616"/>
                </a:solidFill>
                <a:latin typeface="Lucida Sans Unicode"/>
                <a:cs typeface="Lucida Sans Unicode"/>
              </a:rPr>
              <a:t>s</a:t>
            </a:r>
            <a:r>
              <a:rPr sz="2800" spc="15" dirty="0">
                <a:solidFill>
                  <a:srgbClr val="171616"/>
                </a:solidFill>
                <a:latin typeface="Lucida Sans Unicode"/>
                <a:cs typeface="Lucida Sans Unicode"/>
              </a:rPr>
              <a:t>e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d  </a:t>
            </a:r>
            <a:r>
              <a:rPr sz="28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machine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learning </a:t>
            </a:r>
            <a:r>
              <a:rPr sz="28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algorithm, </a:t>
            </a:r>
            <a:r>
              <a:rPr sz="28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that can </a:t>
            </a:r>
            <a:r>
              <a:rPr sz="28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classify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fake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news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as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true or </a:t>
            </a:r>
            <a:r>
              <a:rPr sz="2800" spc="-1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85" dirty="0">
                <a:solidFill>
                  <a:srgbClr val="171616"/>
                </a:solidFill>
                <a:latin typeface="Lucida Sans Unicode"/>
                <a:cs typeface="Lucida Sans Unicode"/>
              </a:rPr>
              <a:t>false,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by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171616"/>
                </a:solidFill>
                <a:latin typeface="Lucida Sans Unicode"/>
                <a:cs typeface="Lucida Sans Unicode"/>
              </a:rPr>
              <a:t>using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tools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00" dirty="0">
                <a:solidFill>
                  <a:srgbClr val="171616"/>
                </a:solidFill>
                <a:latin typeface="Lucida Sans Unicode"/>
                <a:cs typeface="Lucida Sans Unicode"/>
              </a:rPr>
              <a:t>like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python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45" dirty="0">
                <a:solidFill>
                  <a:srgbClr val="171616"/>
                </a:solidFill>
                <a:latin typeface="Lucida Sans Unicode"/>
                <a:cs typeface="Lucida Sans Unicode"/>
              </a:rPr>
              <a:t>scikit-learn,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60" dirty="0">
                <a:solidFill>
                  <a:srgbClr val="171616"/>
                </a:solidFill>
                <a:latin typeface="Lucida Sans Unicode"/>
                <a:cs typeface="Lucida Sans Unicode"/>
              </a:rPr>
              <a:t>NLP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0" dirty="0">
                <a:solidFill>
                  <a:srgbClr val="171616"/>
                </a:solidFill>
                <a:latin typeface="Lucida Sans Unicode"/>
                <a:cs typeface="Lucida Sans Unicode"/>
              </a:rPr>
              <a:t>for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textual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analysis.</a:t>
            </a:r>
            <a:endParaRPr sz="2800" dirty="0">
              <a:latin typeface="Lucida Sans Unicode"/>
              <a:cs typeface="Lucida Sans Unicode"/>
            </a:endParaRPr>
          </a:p>
          <a:p>
            <a:pPr marL="12700" marR="446405">
              <a:lnSpc>
                <a:spcPct val="113999"/>
              </a:lnSpc>
            </a:pPr>
            <a:r>
              <a:rPr sz="2800" spc="-120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28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process </a:t>
            </a:r>
            <a:r>
              <a:rPr sz="28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will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result </a:t>
            </a:r>
            <a:r>
              <a:rPr sz="28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in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feature </a:t>
            </a:r>
            <a:r>
              <a:rPr sz="2800" spc="-65" dirty="0">
                <a:solidFill>
                  <a:srgbClr val="171616"/>
                </a:solidFill>
                <a:latin typeface="Lucida Sans Unicode"/>
                <a:cs typeface="Lucida Sans Unicode"/>
              </a:rPr>
              <a:t>extraction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vectorization; </a:t>
            </a:r>
            <a:r>
              <a:rPr sz="2800" spc="25" dirty="0">
                <a:solidFill>
                  <a:srgbClr val="171616"/>
                </a:solidFill>
                <a:latin typeface="Lucida Sans Unicode"/>
                <a:cs typeface="Lucida Sans Unicode"/>
              </a:rPr>
              <a:t>we </a:t>
            </a:r>
            <a:r>
              <a:rPr sz="2800" spc="-10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propose </a:t>
            </a:r>
            <a:r>
              <a:rPr sz="2800" spc="-100" dirty="0">
                <a:solidFill>
                  <a:srgbClr val="171616"/>
                </a:solidFill>
                <a:latin typeface="Lucida Sans Unicode"/>
                <a:cs typeface="Lucida Sans Unicode"/>
              </a:rPr>
              <a:t>using </a:t>
            </a:r>
            <a:r>
              <a:rPr sz="2800" spc="-5" dirty="0">
                <a:solidFill>
                  <a:srgbClr val="171616"/>
                </a:solidFill>
                <a:latin typeface="Lucida Sans Unicode"/>
                <a:cs typeface="Lucida Sans Unicode"/>
              </a:rPr>
              <a:t>Python </a:t>
            </a:r>
            <a:r>
              <a:rPr sz="2800" spc="-135" dirty="0">
                <a:solidFill>
                  <a:srgbClr val="171616"/>
                </a:solidFill>
                <a:latin typeface="Lucida Sans Unicode"/>
                <a:cs typeface="Lucida Sans Unicode"/>
              </a:rPr>
              <a:t>scikit-learn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library </a:t>
            </a:r>
            <a:r>
              <a:rPr sz="2800" spc="-35" dirty="0">
                <a:solidFill>
                  <a:srgbClr val="171616"/>
                </a:solidFill>
                <a:latin typeface="Lucida Sans Unicode"/>
                <a:cs typeface="Lucida Sans Unicode"/>
              </a:rPr>
              <a:t>because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this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library </a:t>
            </a:r>
            <a:r>
              <a:rPr sz="28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contains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5" dirty="0">
                <a:solidFill>
                  <a:srgbClr val="171616"/>
                </a:solidFill>
                <a:latin typeface="Lucida Sans Unicode"/>
                <a:cs typeface="Lucida Sans Unicode"/>
              </a:rPr>
              <a:t>useful </a:t>
            </a:r>
            <a:r>
              <a:rPr sz="2800" spc="-70" dirty="0">
                <a:solidFill>
                  <a:srgbClr val="171616"/>
                </a:solidFill>
                <a:latin typeface="Lucida Sans Unicode"/>
                <a:cs typeface="Lucida Sans Unicode"/>
              </a:rPr>
              <a:t>tools</a:t>
            </a:r>
            <a:r>
              <a:rPr sz="28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. </a:t>
            </a:r>
            <a:r>
              <a:rPr sz="2800" spc="-100" dirty="0">
                <a:solidFill>
                  <a:srgbClr val="171616"/>
                </a:solidFill>
                <a:latin typeface="Lucida Sans Unicode"/>
                <a:cs typeface="Lucida Sans Unicode"/>
              </a:rPr>
              <a:t>Then, </a:t>
            </a:r>
            <a:r>
              <a:rPr sz="2800" spc="25" dirty="0">
                <a:solidFill>
                  <a:srgbClr val="171616"/>
                </a:solidFill>
                <a:latin typeface="Lucida Sans Unicode"/>
                <a:cs typeface="Lucida Sans Unicode"/>
              </a:rPr>
              <a:t>we </a:t>
            </a:r>
            <a:r>
              <a:rPr sz="2800" spc="-80" dirty="0">
                <a:solidFill>
                  <a:srgbClr val="171616"/>
                </a:solidFill>
                <a:latin typeface="Lucida Sans Unicode"/>
                <a:cs typeface="Lucida Sans Unicode"/>
              </a:rPr>
              <a:t>will </a:t>
            </a:r>
            <a:r>
              <a:rPr sz="2800" spc="-10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perform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feature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selection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60" dirty="0">
                <a:solidFill>
                  <a:srgbClr val="171616"/>
                </a:solidFill>
                <a:latin typeface="Lucida Sans Unicode"/>
                <a:cs typeface="Lucida Sans Unicode"/>
              </a:rPr>
              <a:t>methods,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experiment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15" dirty="0">
                <a:solidFill>
                  <a:srgbClr val="171616"/>
                </a:solidFill>
                <a:latin typeface="Lucida Sans Unicode"/>
                <a:cs typeface="Lucida Sans Unicode"/>
              </a:rPr>
              <a:t>and</a:t>
            </a:r>
            <a:r>
              <a:rPr sz="2800" spc="-17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choose</a:t>
            </a:r>
            <a:r>
              <a:rPr sz="2800" spc="-17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800" spc="-1000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2800" spc="-50" dirty="0">
                <a:solidFill>
                  <a:srgbClr val="171616"/>
                </a:solidFill>
                <a:latin typeface="Lucida Sans Unicode"/>
                <a:cs typeface="Lucida Sans Unicode"/>
              </a:rPr>
              <a:t>best </a:t>
            </a:r>
            <a:r>
              <a:rPr sz="2800" spc="-90" dirty="0">
                <a:solidFill>
                  <a:srgbClr val="171616"/>
                </a:solidFill>
                <a:latin typeface="Lucida Sans Unicode"/>
                <a:cs typeface="Lucida Sans Unicode"/>
              </a:rPr>
              <a:t>fit </a:t>
            </a:r>
            <a:r>
              <a:rPr sz="2800" spc="-30" dirty="0">
                <a:solidFill>
                  <a:srgbClr val="171616"/>
                </a:solidFill>
                <a:latin typeface="Lucida Sans Unicode"/>
                <a:cs typeface="Lucida Sans Unicode"/>
              </a:rPr>
              <a:t>features </a:t>
            </a:r>
            <a:r>
              <a:rPr sz="2800" spc="-45" dirty="0">
                <a:solidFill>
                  <a:srgbClr val="171616"/>
                </a:solidFill>
                <a:latin typeface="Lucida Sans Unicode"/>
                <a:cs typeface="Lucida Sans Unicode"/>
              </a:rPr>
              <a:t>to obtain </a:t>
            </a:r>
            <a:r>
              <a:rPr sz="2800" spc="-20" dirty="0">
                <a:solidFill>
                  <a:srgbClr val="171616"/>
                </a:solidFill>
                <a:latin typeface="Lucida Sans Unicode"/>
                <a:cs typeface="Lucida Sans Unicode"/>
              </a:rPr>
              <a:t>the </a:t>
            </a:r>
            <a:r>
              <a:rPr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highest precision</a:t>
            </a:r>
            <a:r>
              <a:rPr lang="en-IN" sz="2800" spc="-75" dirty="0">
                <a:solidFill>
                  <a:srgbClr val="171616"/>
                </a:solidFill>
                <a:latin typeface="Lucida Sans Unicode"/>
                <a:cs typeface="Lucida Sans Unicode"/>
              </a:rPr>
              <a:t>.</a:t>
            </a:r>
            <a:endParaRPr sz="2800" dirty="0">
              <a:latin typeface="Lucida Sans Unicode"/>
              <a:cs typeface="Lucida Sans Unicode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F3426DE-2C56-0F5A-D929-629DEB6F21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5734" y="595243"/>
            <a:ext cx="2037866" cy="2037866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BBE0122-8986-548E-4853-8F218CF57ACC}"/>
              </a:ext>
            </a:extLst>
          </p:cNvPr>
          <p:cNvSpPr txBox="1"/>
          <p:nvPr/>
        </p:nvSpPr>
        <p:spPr>
          <a:xfrm>
            <a:off x="304800" y="1750993"/>
            <a:ext cx="998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600" dirty="0"/>
              <a:t>RESEARCHS AND REFERENCE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B8575-BF27-4CE5-9620-034876900405}"/>
              </a:ext>
            </a:extLst>
          </p:cNvPr>
          <p:cNvSpPr txBox="1"/>
          <p:nvPr/>
        </p:nvSpPr>
        <p:spPr>
          <a:xfrm>
            <a:off x="320040" y="7203875"/>
            <a:ext cx="1310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Link of research--https://www.researchgate.net/publication/339022255_A_smart_System_for_Fake_News_Detection_Using_Machine_Learning</a:t>
            </a:r>
            <a:r>
              <a:rPr lang="en-IN" sz="2400" dirty="0"/>
              <a:t>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25BBD-41A7-7F07-529B-A0E2F289B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83158"/>
            <a:ext cx="18238885" cy="41909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4026E7-CA89-4A3E-6F7F-123790300C41}"/>
              </a:ext>
            </a:extLst>
          </p:cNvPr>
          <p:cNvSpPr txBox="1"/>
          <p:nvPr/>
        </p:nvSpPr>
        <p:spPr>
          <a:xfrm>
            <a:off x="0" y="8365448"/>
            <a:ext cx="171114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The reference is taken from the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 and some of the Articles , and the dataset is taken from the Kaggle</a:t>
            </a:r>
          </a:p>
          <a:p>
            <a:endParaRPr lang="en-IN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IN" sz="2400" dirty="0" err="1">
                <a:solidFill>
                  <a:schemeClr val="bg1">
                    <a:lumMod val="95000"/>
                  </a:schemeClr>
                </a:solidFill>
              </a:rPr>
              <a:t>youtube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 link</a:t>
            </a:r>
            <a:r>
              <a:rPr lang="en-IN" sz="2400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</a:t>
            </a:r>
          </a:p>
          <a:p>
            <a:pPr marL="342900" indent="-342900">
              <a:buFont typeface="Wingdings" panose="05000000000000000000" pitchFamily="2" charset="2"/>
              <a:buChar char="à"/>
            </a:pPr>
            <a:r>
              <a:rPr lang="en-IN" sz="2400" dirty="0">
                <a:solidFill>
                  <a:schemeClr val="bg1">
                    <a:lumMod val="95000"/>
                  </a:schemeClr>
                </a:solidFill>
              </a:rPr>
              <a:t>https://youtu.be/5X27excCyXk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CE61D-9F04-4C7D-902C-0D5D7A185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4529" y="190500"/>
            <a:ext cx="2328671" cy="2328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87034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774673" y="1212891"/>
            <a:ext cx="13500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STUDIO</a:t>
            </a:r>
            <a:r>
              <a:rPr sz="1200" spc="-30" dirty="0">
                <a:solidFill>
                  <a:srgbClr val="171616"/>
                </a:solidFill>
                <a:latin typeface="Microsoft Sans Serif"/>
                <a:cs typeface="Microsoft Sans Serif"/>
              </a:rPr>
              <a:t> </a:t>
            </a:r>
            <a:r>
              <a:rPr sz="1200" spc="10" dirty="0">
                <a:solidFill>
                  <a:srgbClr val="171616"/>
                </a:solidFill>
                <a:latin typeface="Microsoft Sans Serif"/>
                <a:cs typeface="Microsoft Sans Serif"/>
              </a:rPr>
              <a:t>SHODWE</a:t>
            </a:r>
            <a:endParaRPr sz="12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1827596"/>
            <a:ext cx="6574155" cy="6837680"/>
            <a:chOff x="0" y="1827596"/>
            <a:chExt cx="6574155" cy="68376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090787"/>
              <a:ext cx="6574021" cy="657402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6241" y="1827596"/>
              <a:ext cx="952499" cy="952499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95133" y="2476662"/>
            <a:ext cx="3753867" cy="265555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17587" y="2777744"/>
            <a:ext cx="2821813" cy="183832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300" spc="85" dirty="0">
                <a:solidFill>
                  <a:srgbClr val="FFFFFF"/>
                </a:solidFill>
                <a:latin typeface="Lucida Sans Unicode"/>
                <a:cs typeface="Lucida Sans Unicode"/>
                <a:sym typeface="Wingdings" panose="05000000000000000000" pitchFamily="2" charset="2"/>
              </a:rPr>
              <a:t></a:t>
            </a:r>
            <a:r>
              <a:rPr sz="2300" spc="85" dirty="0">
                <a:solidFill>
                  <a:srgbClr val="FFFFFF"/>
                </a:solidFill>
                <a:latin typeface="Lucida Sans Unicode"/>
                <a:cs typeface="Lucida Sans Unicode"/>
              </a:rPr>
              <a:t>Naive</a:t>
            </a:r>
            <a:r>
              <a:rPr sz="2300" spc="-180" dirty="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sz="23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bayes</a:t>
            </a:r>
            <a:endParaRPr lang="en-IN" sz="2300" spc="15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IN" sz="2300" spc="15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en-IN" sz="2300" spc="150" dirty="0">
                <a:solidFill>
                  <a:srgbClr val="FFFFFF"/>
                </a:solidFill>
                <a:latin typeface="Lucida Sans Unicode"/>
                <a:cs typeface="Lucida Sans Unicode"/>
                <a:sym typeface="Wingdings" panose="05000000000000000000" pitchFamily="2" charset="2"/>
              </a:rPr>
              <a:t></a:t>
            </a:r>
            <a:r>
              <a:rPr lang="en-IN" sz="2300" spc="150" dirty="0">
                <a:solidFill>
                  <a:srgbClr val="FFFFFF"/>
                </a:solidFill>
                <a:latin typeface="Lucida Sans Unicode"/>
                <a:cs typeface="Lucida Sans Unicode"/>
              </a:rPr>
              <a:t>Decision Tree</a:t>
            </a: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lang="en-IN" sz="2300" spc="150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35"/>
              </a:spcBef>
            </a:pPr>
            <a:endParaRPr sz="2300" dirty="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137601" y="2476663"/>
            <a:ext cx="3509283" cy="21812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2614221" y="2908681"/>
            <a:ext cx="1629410" cy="10780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lang="en-US" sz="2000" b="1" spc="65" dirty="0">
                <a:solidFill>
                  <a:srgbClr val="FFFFFF"/>
                </a:solidFill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2000" b="1" spc="65" dirty="0">
                <a:solidFill>
                  <a:srgbClr val="FFFFFF"/>
                </a:solidFill>
                <a:latin typeface="Arial"/>
                <a:cs typeface="Arial"/>
              </a:rPr>
              <a:t>Logistic</a:t>
            </a:r>
          </a:p>
          <a:p>
            <a:pPr marL="12700" marR="5080">
              <a:lnSpc>
                <a:spcPct val="115599"/>
              </a:lnSpc>
              <a:spcBef>
                <a:spcPts val="95"/>
              </a:spcBef>
            </a:pPr>
            <a:r>
              <a:rPr lang="en-US" sz="2000" b="1" spc="65" dirty="0">
                <a:solidFill>
                  <a:srgbClr val="FFFFFF"/>
                </a:solidFill>
                <a:latin typeface="Arial"/>
                <a:cs typeface="Arial"/>
              </a:rPr>
              <a:t>Regression</a:t>
            </a:r>
          </a:p>
          <a:p>
            <a:pPr marL="12700" marR="5080">
              <a:lnSpc>
                <a:spcPct val="115599"/>
              </a:lnSpc>
              <a:spcBef>
                <a:spcPts val="95"/>
              </a:spcBef>
            </a:pPr>
            <a:endParaRPr sz="2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636814" y="1244705"/>
            <a:ext cx="5464810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20" dirty="0">
                <a:solidFill>
                  <a:srgbClr val="171616"/>
                </a:solidFill>
                <a:latin typeface="Lucida Sans Unicode"/>
                <a:cs typeface="Lucida Sans Unicode"/>
              </a:rPr>
              <a:t>Algorithm</a:t>
            </a:r>
            <a:r>
              <a:rPr sz="5600" b="0" spc="-335" dirty="0">
                <a:solidFill>
                  <a:srgbClr val="171616"/>
                </a:solidFill>
                <a:latin typeface="Lucida Sans Unicode"/>
                <a:cs typeface="Lucida Sans Unicode"/>
              </a:rPr>
              <a:t> </a:t>
            </a:r>
            <a:r>
              <a:rPr sz="5600" b="0" spc="140" dirty="0">
                <a:solidFill>
                  <a:srgbClr val="171616"/>
                </a:solidFill>
                <a:latin typeface="Lucida Sans Unicode"/>
                <a:cs typeface="Lucida Sans Unicode"/>
              </a:rPr>
              <a:t>Used</a:t>
            </a:r>
            <a:endParaRPr sz="5600">
              <a:latin typeface="Lucida Sans Unicode"/>
              <a:cs typeface="Lucida Sans Unicode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02507" y="5089929"/>
            <a:ext cx="4022948" cy="24955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065281" y="5143500"/>
            <a:ext cx="3117320" cy="2970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lang="en-IN" sz="2300" spc="204" dirty="0">
                <a:solidFill>
                  <a:srgbClr val="FFFFFF"/>
                </a:solidFill>
                <a:latin typeface="Lucida Sans Unicode"/>
                <a:cs typeface="Lucida Sans Unicode"/>
                <a:sym typeface="Wingdings" panose="05000000000000000000" pitchFamily="2" charset="2"/>
              </a:rPr>
              <a:t></a:t>
            </a:r>
            <a:r>
              <a:rPr lang="en-IN" sz="2300" spc="204" dirty="0">
                <a:solidFill>
                  <a:srgbClr val="FFFFFF"/>
                </a:solidFill>
                <a:latin typeface="Lucida Sans Unicode"/>
                <a:cs typeface="Lucida Sans Unicode"/>
              </a:rPr>
              <a:t>Random forest classification</a:t>
            </a:r>
          </a:p>
          <a:p>
            <a:pPr marL="12700" marR="5080">
              <a:lnSpc>
                <a:spcPct val="117500"/>
              </a:lnSpc>
              <a:spcBef>
                <a:spcPts val="90"/>
              </a:spcBef>
            </a:pPr>
            <a:endParaRPr lang="en-IN" sz="2300" spc="204" dirty="0">
              <a:solidFill>
                <a:srgbClr val="FFFFFF"/>
              </a:solidFill>
              <a:latin typeface="Lucida Sans Unicode"/>
              <a:cs typeface="Lucida Sans Unicode"/>
            </a:endParaRPr>
          </a:p>
          <a:p>
            <a:pPr marL="12700" marR="5080">
              <a:lnSpc>
                <a:spcPct val="117500"/>
              </a:lnSpc>
              <a:spcBef>
                <a:spcPts val="90"/>
              </a:spcBef>
            </a:pPr>
            <a:r>
              <a:rPr lang="en-IN" sz="2300" spc="204" dirty="0">
                <a:solidFill>
                  <a:srgbClr val="FFFFFF"/>
                </a:solidFill>
                <a:latin typeface="Lucida Sans Unicode"/>
                <a:cs typeface="Lucida Sans Unicode"/>
                <a:sym typeface="Wingdings" panose="05000000000000000000" pitchFamily="2" charset="2"/>
              </a:rPr>
              <a:t>gradient boost classifier</a:t>
            </a:r>
          </a:p>
          <a:p>
            <a:pPr marL="12700" marR="5080">
              <a:lnSpc>
                <a:spcPct val="117500"/>
              </a:lnSpc>
              <a:spcBef>
                <a:spcPts val="90"/>
              </a:spcBef>
            </a:pPr>
            <a:endParaRPr lang="en-IN" sz="2300" spc="204" dirty="0">
              <a:solidFill>
                <a:srgbClr val="FFFFFF"/>
              </a:solidFill>
              <a:latin typeface="Lucida Sans Unicode"/>
              <a:cs typeface="Lucida Sans Unicode"/>
              <a:sym typeface="Wingdings" panose="05000000000000000000" pitchFamily="2" charset="2"/>
            </a:endParaRPr>
          </a:p>
          <a:p>
            <a:pPr marL="12700" marR="5080">
              <a:lnSpc>
                <a:spcPct val="117500"/>
              </a:lnSpc>
              <a:spcBef>
                <a:spcPts val="90"/>
              </a:spcBef>
            </a:pPr>
            <a:endParaRPr sz="2300" dirty="0">
              <a:latin typeface="Lucida Sans Unicode"/>
              <a:cs typeface="Lucida Sans Unicode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0CDB046-EB9C-EE5D-F6E5-CDC0A16E952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448" y="409045"/>
            <a:ext cx="2655552" cy="26555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0"/>
            <a:ext cx="542925" cy="542925"/>
            <a:chOff x="1028700" y="1028700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0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4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4699749" y="2773498"/>
            <a:ext cx="3509376" cy="7513502"/>
            <a:chOff x="14889069" y="1050100"/>
            <a:chExt cx="3509376" cy="7513502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5955" y="1991461"/>
              <a:ext cx="3152043" cy="6299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06849" y="1050100"/>
              <a:ext cx="3391596" cy="33915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889069" y="5172020"/>
              <a:ext cx="3391596" cy="3391582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74673" y="2631122"/>
            <a:ext cx="46945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120" dirty="0">
                <a:latin typeface="Lucida Sans Unicode"/>
                <a:cs typeface="Lucida Sans Unicode"/>
              </a:rPr>
              <a:t>Methodology</a:t>
            </a:r>
            <a:endParaRPr sz="5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5288" y="4127710"/>
            <a:ext cx="145415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500" b="1" spc="-45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5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39125" y="6074367"/>
            <a:ext cx="194310" cy="377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00" spc="-130" dirty="0">
                <a:solidFill>
                  <a:srgbClr val="FFFFFF"/>
                </a:solidFill>
                <a:latin typeface="Lucida Sans Unicode"/>
                <a:cs typeface="Lucida Sans Unicode"/>
              </a:rPr>
              <a:t>2</a:t>
            </a:r>
            <a:endParaRPr sz="230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4673" y="4093786"/>
            <a:ext cx="12932410" cy="1082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584835" algn="l"/>
              </a:tabLst>
            </a:pP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--&gt;	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main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goal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apply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set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algorithms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obtain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classification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order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 </a:t>
            </a:r>
            <a:r>
              <a:rPr sz="2000" spc="-5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scanner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fake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by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details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detection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embed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model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python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application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as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discovery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fake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[m][n].</a:t>
            </a:r>
            <a:endParaRPr sz="2000" dirty="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4673" y="6055466"/>
            <a:ext cx="1216406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  <a:tabLst>
                <a:tab pos="650240" algn="l"/>
              </a:tabLst>
            </a:pP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--&gt;	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Also,</a:t>
            </a:r>
            <a:r>
              <a:rPr sz="200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appropriate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refactorings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have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been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performed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on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Python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code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to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produce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an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optimized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code[m][n].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96564" y="7338166"/>
            <a:ext cx="13152755" cy="730250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0" marR="5080" indent="-368935">
              <a:lnSpc>
                <a:spcPts val="2780"/>
              </a:lnSpc>
              <a:spcBef>
                <a:spcPts val="190"/>
              </a:spcBef>
              <a:tabLst>
                <a:tab pos="381000" algn="l"/>
                <a:tab pos="821055" algn="l"/>
              </a:tabLst>
            </a:pPr>
            <a:r>
              <a:rPr sz="3450" b="1" spc="172" baseline="-6038" dirty="0">
                <a:solidFill>
                  <a:srgbClr val="FFFFFF"/>
                </a:solidFill>
                <a:latin typeface="Arial"/>
                <a:cs typeface="Arial"/>
              </a:rPr>
              <a:t>3	</a:t>
            </a:r>
            <a:r>
              <a:rPr sz="200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--&gt;	</a:t>
            </a:r>
            <a:r>
              <a:rPr sz="200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A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tool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is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implemented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detecting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fake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articles.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6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method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supervised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machine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learning</a:t>
            </a:r>
            <a:r>
              <a:rPr sz="20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00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 </a:t>
            </a:r>
            <a:r>
              <a:rPr sz="2000" spc="-5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00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15" dirty="0">
                <a:solidFill>
                  <a:srgbClr val="FFFFFF"/>
                </a:solidFill>
                <a:latin typeface="Microsoft Sans Serif"/>
                <a:cs typeface="Microsoft Sans Serif"/>
              </a:rPr>
              <a:t>classifying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00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dataset.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9ABD7E-50E5-244C-EEB2-CE554D55B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7302" y="57399"/>
            <a:ext cx="2573723" cy="2573723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28700" y="1028701"/>
            <a:ext cx="542925" cy="542925"/>
            <a:chOff x="1028700" y="1028701"/>
            <a:chExt cx="542925" cy="542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1028701"/>
              <a:ext cx="542924" cy="54292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07286" y="1181326"/>
              <a:ext cx="180677" cy="245253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3076938" y="2631123"/>
            <a:ext cx="4944110" cy="6716395"/>
            <a:chOff x="13344467" y="1574887"/>
            <a:chExt cx="4944110" cy="671639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135954" y="1991463"/>
              <a:ext cx="3152043" cy="62991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44467" y="1574887"/>
              <a:ext cx="3391596" cy="3391583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83690" y="1574887"/>
            <a:ext cx="3391597" cy="33915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440156" y="6756633"/>
            <a:ext cx="3391596" cy="3391582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74673" y="2631123"/>
            <a:ext cx="469455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600" b="0" spc="120" dirty="0">
                <a:latin typeface="Lucida Sans Unicode"/>
                <a:cs typeface="Lucida Sans Unicode"/>
              </a:rPr>
              <a:t>Methodology</a:t>
            </a:r>
            <a:endParaRPr sz="56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4700" y="4284400"/>
            <a:ext cx="685799" cy="685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14801" y="4473436"/>
            <a:ext cx="20701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b="1" spc="254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21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15781" y="6719316"/>
            <a:ext cx="685799" cy="6857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74673" y="4362382"/>
            <a:ext cx="7378065" cy="1544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900"/>
              </a:lnSpc>
              <a:spcBef>
                <a:spcPts val="100"/>
              </a:spcBef>
              <a:tabLst>
                <a:tab pos="5626735" algn="l"/>
              </a:tabLst>
            </a:pPr>
            <a:r>
              <a:rPr sz="2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--&gt;</a:t>
            </a:r>
            <a:r>
              <a:rPr sz="2150" spc="-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main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programming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languages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used	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50" spc="-5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this</a:t>
            </a:r>
            <a:r>
              <a:rPr sz="2150" spc="-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project </a:t>
            </a:r>
            <a:r>
              <a:rPr sz="215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150" spc="-70" dirty="0">
                <a:solidFill>
                  <a:srgbClr val="FFFFFF"/>
                </a:solidFill>
                <a:latin typeface="Microsoft Sans Serif"/>
                <a:cs typeface="Microsoft Sans Serif"/>
              </a:rPr>
              <a:t>PYTHON </a:t>
            </a:r>
            <a:r>
              <a:rPr sz="2150" spc="75" dirty="0">
                <a:solidFill>
                  <a:srgbClr val="FFFFFF"/>
                </a:solidFill>
                <a:latin typeface="Microsoft Sans Serif"/>
                <a:cs typeface="Microsoft Sans Serif"/>
              </a:rPr>
              <a:t>Programming </a:t>
            </a:r>
            <a:r>
              <a:rPr sz="2150" spc="20" dirty="0">
                <a:solidFill>
                  <a:srgbClr val="FFFFFF"/>
                </a:solidFill>
                <a:latin typeface="Microsoft Sans Serif"/>
                <a:cs typeface="Microsoft Sans Serif"/>
              </a:rPr>
              <a:t>languages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most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lang="en-IN"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its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python's </a:t>
            </a:r>
            <a:r>
              <a:rPr sz="21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framework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pandas 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,numpy,metplotlib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 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sckit</a:t>
            </a:r>
            <a:r>
              <a:rPr sz="2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learn</a:t>
            </a:r>
            <a:endParaRPr sz="2150" dirty="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57168" y="6823645"/>
            <a:ext cx="7945755" cy="1924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9280" marR="5080" indent="-577215">
              <a:lnSpc>
                <a:spcPct val="115900"/>
              </a:lnSpc>
              <a:spcBef>
                <a:spcPts val="100"/>
              </a:spcBef>
              <a:tabLst>
                <a:tab pos="589280" algn="l"/>
              </a:tabLst>
            </a:pPr>
            <a:r>
              <a:rPr sz="3150" b="1" spc="300" baseline="2645" dirty="0">
                <a:solidFill>
                  <a:srgbClr val="FFFFFF"/>
                </a:solidFill>
                <a:latin typeface="Arial"/>
                <a:cs typeface="Arial"/>
              </a:rPr>
              <a:t>5	</a:t>
            </a:r>
            <a:r>
              <a:rPr sz="21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--&gt;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divided </a:t>
            </a:r>
            <a:r>
              <a:rPr sz="2150" spc="105" dirty="0">
                <a:solidFill>
                  <a:srgbClr val="FFFFFF"/>
                </a:solidFill>
                <a:latin typeface="Microsoft Sans Serif"/>
                <a:cs typeface="Microsoft Sans Serif"/>
              </a:rPr>
              <a:t>it into </a:t>
            </a:r>
            <a:r>
              <a:rPr sz="2150" spc="125" dirty="0">
                <a:solidFill>
                  <a:srgbClr val="FFFFFF"/>
                </a:solidFill>
                <a:latin typeface="Microsoft Sans Serif"/>
                <a:cs typeface="Microsoft Sans Serif"/>
              </a:rPr>
              <a:t>two </a:t>
            </a:r>
            <a:r>
              <a:rPr sz="2150" spc="55" dirty="0">
                <a:solidFill>
                  <a:srgbClr val="FFFFFF"/>
                </a:solidFill>
                <a:latin typeface="Microsoft Sans Serif"/>
                <a:cs typeface="Microsoft Sans Serif"/>
              </a:rPr>
              <a:t>parts: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first </a:t>
            </a:r>
            <a:r>
              <a:rPr sz="2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section, 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70" dirty="0">
                <a:solidFill>
                  <a:srgbClr val="FFFFFF"/>
                </a:solidFill>
                <a:latin typeface="Microsoft Sans Serif"/>
                <a:cs typeface="Microsoft Sans Serif"/>
              </a:rPr>
              <a:t>which </a:t>
            </a:r>
            <a:r>
              <a:rPr sz="2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consists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150" spc="-25" dirty="0">
                <a:solidFill>
                  <a:srgbClr val="FFFFFF"/>
                </a:solidFill>
                <a:latin typeface="Microsoft Sans Serif"/>
                <a:cs typeface="Microsoft Sans Serif"/>
              </a:rPr>
              <a:t>75%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 </a:t>
            </a:r>
            <a:r>
              <a:rPr sz="2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is a 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trained </a:t>
            </a:r>
            <a:r>
              <a:rPr sz="2150" spc="40" dirty="0">
                <a:solidFill>
                  <a:srgbClr val="FFFFFF"/>
                </a:solidFill>
                <a:latin typeface="Microsoft Sans Serif"/>
                <a:cs typeface="Microsoft Sans Serif"/>
              </a:rPr>
              <a:t>data, </a:t>
            </a:r>
            <a:r>
              <a:rPr sz="2150" spc="4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0" dirty="0">
                <a:solidFill>
                  <a:srgbClr val="FFFFFF"/>
                </a:solidFill>
                <a:latin typeface="Microsoft Sans Serif"/>
                <a:cs typeface="Microsoft Sans Serif"/>
              </a:rPr>
              <a:t>algorithm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detects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real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endParaRPr sz="2150">
              <a:latin typeface="Microsoft Sans Serif"/>
              <a:cs typeface="Microsoft Sans Serif"/>
            </a:endParaRPr>
          </a:p>
          <a:p>
            <a:pPr marL="589280" marR="86360">
              <a:lnSpc>
                <a:spcPct val="115900"/>
              </a:lnSpc>
            </a:pP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,then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65" dirty="0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is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labeled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5" dirty="0">
                <a:solidFill>
                  <a:srgbClr val="FFFFFF"/>
                </a:solidFill>
                <a:latin typeface="Microsoft Sans Serif"/>
                <a:cs typeface="Microsoft Sans Serif"/>
              </a:rPr>
              <a:t>in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95" dirty="0">
                <a:solidFill>
                  <a:srgbClr val="FFFFFF"/>
                </a:solidFill>
                <a:latin typeface="Microsoft Sans Serif"/>
                <a:cs typeface="Microsoft Sans Serif"/>
              </a:rPr>
              <a:t>the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50" dirty="0">
                <a:solidFill>
                  <a:srgbClr val="FFFFFF"/>
                </a:solidFill>
                <a:latin typeface="Microsoft Sans Serif"/>
                <a:cs typeface="Microsoft Sans Serif"/>
              </a:rPr>
              <a:t>form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4" dirty="0">
                <a:solidFill>
                  <a:srgbClr val="FFFFFF"/>
                </a:solidFill>
                <a:latin typeface="Microsoft Sans Serif"/>
                <a:cs typeface="Microsoft Sans Serif"/>
              </a:rPr>
              <a:t>of</a:t>
            </a:r>
            <a:r>
              <a:rPr sz="21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where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0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FFFFFF"/>
                </a:solidFill>
                <a:latin typeface="Microsoft Sans Serif"/>
                <a:cs typeface="Microsoft Sans Serif"/>
              </a:rPr>
              <a:t>is </a:t>
            </a:r>
            <a:r>
              <a:rPr sz="2150" spc="-55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25" dirty="0">
                <a:solidFill>
                  <a:srgbClr val="FFFFFF"/>
                </a:solidFill>
                <a:latin typeface="Microsoft Sans Serif"/>
                <a:cs typeface="Microsoft Sans Serif"/>
              </a:rPr>
              <a:t>false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5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80" dirty="0">
                <a:solidFill>
                  <a:srgbClr val="FFFFFF"/>
                </a:solidFill>
                <a:latin typeface="Microsoft Sans Serif"/>
                <a:cs typeface="Microsoft Sans Serif"/>
              </a:rPr>
              <a:t>and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5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30" dirty="0">
                <a:solidFill>
                  <a:srgbClr val="FFFFFF"/>
                </a:solidFill>
                <a:latin typeface="Microsoft Sans Serif"/>
                <a:cs typeface="Microsoft Sans Serif"/>
              </a:rPr>
              <a:t>for</a:t>
            </a:r>
            <a:r>
              <a:rPr sz="2150" spc="-15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110" dirty="0">
                <a:solidFill>
                  <a:srgbClr val="FFFFFF"/>
                </a:solidFill>
                <a:latin typeface="Microsoft Sans Serif"/>
                <a:cs typeface="Microsoft Sans Serif"/>
              </a:rPr>
              <a:t>true</a:t>
            </a:r>
            <a:r>
              <a:rPr sz="2150" spc="-20" dirty="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sz="2150" spc="30" dirty="0">
                <a:solidFill>
                  <a:srgbClr val="FFFFFF"/>
                </a:solidFill>
                <a:latin typeface="Microsoft Sans Serif"/>
                <a:cs typeface="Microsoft Sans Serif"/>
              </a:rPr>
              <a:t>news.</a:t>
            </a:r>
            <a:endParaRPr sz="2150">
              <a:latin typeface="Microsoft Sans Serif"/>
              <a:cs typeface="Microsoft Sans Serif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61733CF-70E6-7B4B-DFC1-D4393F683E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283" y="191530"/>
            <a:ext cx="2589769" cy="258976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2028</TotalTime>
  <Words>1110</Words>
  <Application>Microsoft Office PowerPoint</Application>
  <PresentationFormat>Custom</PresentationFormat>
  <Paragraphs>80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Georgia</vt:lpstr>
      <vt:lpstr>Lucida Sans Unicode</vt:lpstr>
      <vt:lpstr>Microsoft Sans Serif</vt:lpstr>
      <vt:lpstr>Verdana</vt:lpstr>
      <vt:lpstr>Wingdings</vt:lpstr>
      <vt:lpstr>Office Theme</vt:lpstr>
      <vt:lpstr> </vt:lpstr>
      <vt:lpstr>A P R O J E C T R E P O R T</vt:lpstr>
      <vt:lpstr>OBJECTIVE --</vt:lpstr>
      <vt:lpstr>02 The aim of this work is to create a system or  model that can use the data of past news  reports and predict the chances of a news  report being fake or not</vt:lpstr>
      <vt:lpstr>ABSTRACT</vt:lpstr>
      <vt:lpstr>PowerPoint Presentation</vt:lpstr>
      <vt:lpstr>Algorithm Used</vt:lpstr>
      <vt:lpstr>Methodology</vt:lpstr>
      <vt:lpstr>Methodology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REQUIRED SOFTWARE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FAKE NEWS DETECTION</dc:title>
  <dc:creator>Aman Chaurasiya</dc:creator>
  <cp:keywords>DAFQ54soBPk,BAFNzw8Gp8k</cp:keywords>
  <cp:lastModifiedBy>Mannu Chaurasiya</cp:lastModifiedBy>
  <cp:revision>17</cp:revision>
  <dcterms:created xsi:type="dcterms:W3CDTF">2022-11-05T09:48:54Z</dcterms:created>
  <dcterms:modified xsi:type="dcterms:W3CDTF">2022-12-21T19:40:15Z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2022-11-05T00:00:00Z</vt:filetime>
  </property>
  <property fmtid="{D5CDD505-2E9C-101B-9397-08002B2CF9AE}" pid="3" name="Creator">
    <vt:lpwstr>Canva</vt:lpwstr>
  </property>
  <property fmtid="{D5CDD505-2E9C-101B-9397-08002B2CF9AE}" pid="4" name="LastSaved">
    <vt:filetime>2022-11-05T00:00:00Z</vt:filetime>
  </property>
</Properties>
</file>